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8"/>
  </p:notesMasterIdLst>
  <p:handoutMasterIdLst>
    <p:handoutMasterId r:id="rId29"/>
  </p:handoutMasterIdLst>
  <p:sldIdLst>
    <p:sldId id="256" r:id="rId5"/>
    <p:sldId id="258" r:id="rId6"/>
    <p:sldId id="301" r:id="rId7"/>
    <p:sldId id="302" r:id="rId8"/>
    <p:sldId id="277" r:id="rId9"/>
    <p:sldId id="303" r:id="rId10"/>
    <p:sldId id="297" r:id="rId11"/>
    <p:sldId id="298" r:id="rId12"/>
    <p:sldId id="293" r:id="rId13"/>
    <p:sldId id="299" r:id="rId14"/>
    <p:sldId id="304" r:id="rId15"/>
    <p:sldId id="306" r:id="rId16"/>
    <p:sldId id="305" r:id="rId17"/>
    <p:sldId id="300" r:id="rId18"/>
    <p:sldId id="294" r:id="rId19"/>
    <p:sldId id="296" r:id="rId20"/>
    <p:sldId id="295" r:id="rId21"/>
    <p:sldId id="307" r:id="rId22"/>
    <p:sldId id="308" r:id="rId23"/>
    <p:sldId id="310" r:id="rId24"/>
    <p:sldId id="309" r:id="rId25"/>
    <p:sldId id="291" r:id="rId26"/>
    <p:sldId id="276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92" userDrawn="1">
          <p15:clr>
            <a:srgbClr val="A4A3A4"/>
          </p15:clr>
        </p15:guide>
        <p15:guide id="2" pos="3144" userDrawn="1">
          <p15:clr>
            <a:srgbClr val="A4A3A4"/>
          </p15:clr>
        </p15:guide>
        <p15:guide id="3" orient="horz" pos="9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E604DC8-8CB3-4D4D-9A1C-CFEB461D2954}" v="8" dt="2024-03-26T16:31:16.434"/>
  </p1510:revLst>
</p1510:revInfo>
</file>

<file path=ppt/tableStyles.xml><?xml version="1.0" encoding="utf-8"?>
<a:tblStyleLst xmlns:a="http://schemas.openxmlformats.org/drawingml/2006/main" def="{C4B1156A-380E-4F78-BDF5-A606A8083BF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9" autoAdjust="0"/>
    <p:restoredTop sz="93204" autoAdjust="0"/>
  </p:normalViewPr>
  <p:slideViewPr>
    <p:cSldViewPr snapToGrid="0">
      <p:cViewPr varScale="1">
        <p:scale>
          <a:sx n="86" d="100"/>
          <a:sy n="86" d="100"/>
        </p:scale>
        <p:origin x="892" y="64"/>
      </p:cViewPr>
      <p:guideLst>
        <p:guide orient="horz" pos="792"/>
        <p:guide pos="3144"/>
        <p:guide orient="horz" pos="960"/>
      </p:guideLst>
    </p:cSldViewPr>
  </p:slideViewPr>
  <p:outlineViewPr>
    <p:cViewPr>
      <p:scale>
        <a:sx n="33" d="100"/>
        <a:sy n="33" d="100"/>
      </p:scale>
      <p:origin x="0" y="-11942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58" d="100"/>
          <a:sy n="58" d="100"/>
        </p:scale>
        <p:origin x="3240" y="5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36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commentAuthors" Target="commentAuthors.xml"/><Relationship Id="rId35" Type="http://schemas.microsoft.com/office/2015/10/relationships/revisionInfo" Target="revisionInfo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CAE72A9-67A2-4FB1-BBF6-740F2C2EAAB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7B748C-466C-45D8-970C-D4FB4FE80CD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8ABBF3-49A8-4B3F-9773-22E67695BB12}" type="datetimeFigureOut">
              <a:rPr lang="en-US" smtClean="0"/>
              <a:t>3/26/2024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A8C23F-271A-4B7C-87EC-108046165C7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E7ABF6-4152-4126-AC20-23B44A3111A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EB6193-5AA7-489B-8575-00593FC261D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4054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4AAC2B-A50D-4386-849A-6B59FB991B4C}" type="datetimeFigureOut">
              <a:rPr lang="en-US" smtClean="0"/>
              <a:t>3/26/2024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895658-EA1F-4910-80AB-4DA76E16747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773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8643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4396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77167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10340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71253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10" Type="http://schemas.openxmlformats.org/officeDocument/2006/relationships/image" Target="../media/image5.png"/><Relationship Id="rId4" Type="http://schemas.openxmlformats.org/officeDocument/2006/relationships/image" Target="../media/image14.png"/><Relationship Id="rId9" Type="http://schemas.openxmlformats.org/officeDocument/2006/relationships/image" Target="../media/image2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7" Type="http://schemas.openxmlformats.org/officeDocument/2006/relationships/image" Target="../media/image24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3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E9AF4D7D-42EC-4F30-296A-81B05C4E7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843092" cy="6858000"/>
            <a:chOff x="0" y="0"/>
            <a:chExt cx="6843092" cy="6858000"/>
          </a:xfrm>
        </p:grpSpPr>
        <p:sp>
          <p:nvSpPr>
            <p:cNvPr id="344" name="Rectangle 343">
              <a:extLst>
                <a:ext uri="{FF2B5EF4-FFF2-40B4-BE49-F238E27FC236}">
                  <a16:creationId xmlns:a16="http://schemas.microsoft.com/office/drawing/2014/main" id="{0685D98A-CA5A-4C48-9AEB-4C1A201237A1}"/>
                </a:ext>
              </a:extLst>
            </p:cNvPr>
            <p:cNvSpPr/>
            <p:nvPr userDrawn="1"/>
          </p:nvSpPr>
          <p:spPr>
            <a:xfrm>
              <a:off x="2021206" y="4828032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1F97041-3EE3-4F17-990B-3AC264934EF0}"/>
                </a:ext>
              </a:extLst>
            </p:cNvPr>
            <p:cNvSpPr/>
            <p:nvPr userDrawn="1"/>
          </p:nvSpPr>
          <p:spPr>
            <a:xfrm>
              <a:off x="0" y="0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1DA30E2-82DB-4AA1-B134-9482F5CD7689}"/>
                </a:ext>
              </a:extLst>
            </p:cNvPr>
            <p:cNvSpPr/>
            <p:nvPr userDrawn="1"/>
          </p:nvSpPr>
          <p:spPr>
            <a:xfrm>
              <a:off x="2457970" y="1686431"/>
              <a:ext cx="1828800" cy="1828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502070B-3F7D-436A-849C-FB64175E8B45}"/>
                </a:ext>
              </a:extLst>
            </p:cNvPr>
            <p:cNvSpPr/>
            <p:nvPr userDrawn="1"/>
          </p:nvSpPr>
          <p:spPr>
            <a:xfrm>
              <a:off x="0" y="6108192"/>
              <a:ext cx="2029968" cy="74980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9">
              <a:extLst>
                <a:ext uri="{FF2B5EF4-FFF2-40B4-BE49-F238E27FC236}">
                  <a16:creationId xmlns:a16="http://schemas.microsoft.com/office/drawing/2014/main" id="{675AAC8A-F8AB-44A3-9748-96464E9E0B6B}"/>
                </a:ext>
              </a:extLst>
            </p:cNvPr>
            <p:cNvSpPr/>
            <p:nvPr userDrawn="1"/>
          </p:nvSpPr>
          <p:spPr>
            <a:xfrm>
              <a:off x="4054172" y="4069080"/>
              <a:ext cx="2788920" cy="2788920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AC3F6810-4D95-4C6E-A30A-459BAD7510FE}"/>
                </a:ext>
              </a:extLst>
            </p:cNvPr>
            <p:cNvGrpSpPr/>
            <p:nvPr userDrawn="1"/>
          </p:nvGrpSpPr>
          <p:grpSpPr>
            <a:xfrm>
              <a:off x="23853" y="2101527"/>
              <a:ext cx="1920240" cy="1920240"/>
              <a:chOff x="5361924" y="7472790"/>
              <a:chExt cx="1828800" cy="1828800"/>
            </a:xfrm>
          </p:grpSpPr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81973B3A-7185-45FB-A2E6-A7BDE6414DF3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99" name="Group 98">
                  <a:extLst>
                    <a:ext uri="{FF2B5EF4-FFF2-40B4-BE49-F238E27FC236}">
                      <a16:creationId xmlns:a16="http://schemas.microsoft.com/office/drawing/2014/main" id="{DACFFF66-0600-406E-AF42-9FD8E8EDB397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96" name="Group 95">
                    <a:extLst>
                      <a:ext uri="{FF2B5EF4-FFF2-40B4-BE49-F238E27FC236}">
                        <a16:creationId xmlns:a16="http://schemas.microsoft.com/office/drawing/2014/main" id="{9411687D-2631-487B-AEAB-39750C9E52B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90" name="Group 89">
                      <a:extLst>
                        <a:ext uri="{FF2B5EF4-FFF2-40B4-BE49-F238E27FC236}">
                          <a16:creationId xmlns:a16="http://schemas.microsoft.com/office/drawing/2014/main" id="{4BDDEAF6-0726-4BF4-96D7-EBA489ABF3E5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89" name="Group 88">
                        <a:extLst>
                          <a:ext uri="{FF2B5EF4-FFF2-40B4-BE49-F238E27FC236}">
                            <a16:creationId xmlns:a16="http://schemas.microsoft.com/office/drawing/2014/main" id="{F80BBFBA-D0FB-4E20-8981-F569A2A0B678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86" name="Group 85">
                          <a:extLst>
                            <a:ext uri="{FF2B5EF4-FFF2-40B4-BE49-F238E27FC236}">
                              <a16:creationId xmlns:a16="http://schemas.microsoft.com/office/drawing/2014/main" id="{6B3BCF7C-4204-4B1A-8371-96E859FC8425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83" name="Group 82">
                            <a:extLst>
                              <a:ext uri="{FF2B5EF4-FFF2-40B4-BE49-F238E27FC236}">
                                <a16:creationId xmlns:a16="http://schemas.microsoft.com/office/drawing/2014/main" id="{31CF95CD-48BB-4659-870A-21584266D83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78" name="Oval 77">
                              <a:extLst>
                                <a:ext uri="{FF2B5EF4-FFF2-40B4-BE49-F238E27FC236}">
                                  <a16:creationId xmlns:a16="http://schemas.microsoft.com/office/drawing/2014/main" id="{871E1954-F3FD-427D-8FFA-F2883967354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80" name="Oval 79">
                              <a:extLst>
                                <a:ext uri="{FF2B5EF4-FFF2-40B4-BE49-F238E27FC236}">
                                  <a16:creationId xmlns:a16="http://schemas.microsoft.com/office/drawing/2014/main" id="{B655BD1D-8AE2-43E7-B1D4-17923D0E0171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82" name="Oval 81">
                            <a:extLst>
                              <a:ext uri="{FF2B5EF4-FFF2-40B4-BE49-F238E27FC236}">
                                <a16:creationId xmlns:a16="http://schemas.microsoft.com/office/drawing/2014/main" id="{9F92C461-5E10-49F3-B4F0-F320512C075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85" name="Oval 84">
                          <a:extLst>
                            <a:ext uri="{FF2B5EF4-FFF2-40B4-BE49-F238E27FC236}">
                              <a16:creationId xmlns:a16="http://schemas.microsoft.com/office/drawing/2014/main" id="{A6D57951-375C-41E9-BF45-DFC40F8E0A1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88" name="Oval 87">
                        <a:extLst>
                          <a:ext uri="{FF2B5EF4-FFF2-40B4-BE49-F238E27FC236}">
                            <a16:creationId xmlns:a16="http://schemas.microsoft.com/office/drawing/2014/main" id="{E4A4216D-DF9B-4DD9-989C-1F4040F3F4F7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92" name="Oval 91">
                      <a:extLst>
                        <a:ext uri="{FF2B5EF4-FFF2-40B4-BE49-F238E27FC236}">
                          <a16:creationId xmlns:a16="http://schemas.microsoft.com/office/drawing/2014/main" id="{3DCCC81D-9EE7-47A8-8A4C-74B5E047A33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95" name="Oval 94">
                    <a:extLst>
                      <a:ext uri="{FF2B5EF4-FFF2-40B4-BE49-F238E27FC236}">
                        <a16:creationId xmlns:a16="http://schemas.microsoft.com/office/drawing/2014/main" id="{9985F9FD-CFFB-417E-A560-28BD7BC7EE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9A923F7B-7D75-4E04-AE62-D5B99F645756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F0239D2C-73EF-42E3-B73F-E69B7C27F65B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5" name="Oval 104">
                  <a:extLst>
                    <a:ext uri="{FF2B5EF4-FFF2-40B4-BE49-F238E27FC236}">
                      <a16:creationId xmlns:a16="http://schemas.microsoft.com/office/drawing/2014/main" id="{59BA1C3D-ADED-4596-8A9D-3DEC7E848945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8" name="Oval 107">
                  <a:extLst>
                    <a:ext uri="{FF2B5EF4-FFF2-40B4-BE49-F238E27FC236}">
                      <a16:creationId xmlns:a16="http://schemas.microsoft.com/office/drawing/2014/main" id="{015F2BFA-6803-42A0-A870-794B120EF574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10" name="Oval 109">
                  <a:extLst>
                    <a:ext uri="{FF2B5EF4-FFF2-40B4-BE49-F238E27FC236}">
                      <a16:creationId xmlns:a16="http://schemas.microsoft.com/office/drawing/2014/main" id="{E09A173D-9FE5-446C-B59E-5D7C0A00BF6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974C3792-995F-4717-8C8B-089BBA7DE9C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FD950B-0E2B-4905-8DE9-195E24B2ABE7}"/>
                </a:ext>
              </a:extLst>
            </p:cNvPr>
            <p:cNvSpPr/>
            <p:nvPr userDrawn="1"/>
          </p:nvSpPr>
          <p:spPr>
            <a:xfrm rot="10800000">
              <a:off x="1013527" y="204317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8" name="Rectangle 9">
              <a:extLst>
                <a:ext uri="{FF2B5EF4-FFF2-40B4-BE49-F238E27FC236}">
                  <a16:creationId xmlns:a16="http://schemas.microsoft.com/office/drawing/2014/main" id="{D0B57759-E007-4FD0-9C6B-356DC53050C4}"/>
                </a:ext>
              </a:extLst>
            </p:cNvPr>
            <p:cNvSpPr/>
            <p:nvPr userDrawn="1"/>
          </p:nvSpPr>
          <p:spPr>
            <a:xfrm rot="5400000">
              <a:off x="2028432" y="4821048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273C520A-0126-47DA-A75B-1A38883907A2}"/>
                </a:ext>
              </a:extLst>
            </p:cNvPr>
            <p:cNvSpPr/>
            <p:nvPr userDrawn="1"/>
          </p:nvSpPr>
          <p:spPr>
            <a:xfrm>
              <a:off x="861942" y="888111"/>
              <a:ext cx="274320" cy="2743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AB12487D-8BC9-4BEB-B6A7-B9DD702B2BD3}"/>
                </a:ext>
              </a:extLst>
            </p:cNvPr>
            <p:cNvSpPr/>
            <p:nvPr userDrawn="1"/>
          </p:nvSpPr>
          <p:spPr>
            <a:xfrm>
              <a:off x="0" y="4082178"/>
              <a:ext cx="2029968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97" name="Graphic 296">
              <a:extLst>
                <a:ext uri="{FF2B5EF4-FFF2-40B4-BE49-F238E27FC236}">
                  <a16:creationId xmlns:a16="http://schemas.microsoft.com/office/drawing/2014/main" id="{AEE6DE36-A3C9-4D40-B471-F49B6A875D3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2029016" y="2051944"/>
              <a:ext cx="2029968" cy="2029968"/>
            </a:xfrm>
            <a:prstGeom prst="rect">
              <a:avLst/>
            </a:prstGeom>
          </p:spPr>
        </p:pic>
        <p:pic>
          <p:nvPicPr>
            <p:cNvPr id="299" name="Graphic 298">
              <a:extLst>
                <a:ext uri="{FF2B5EF4-FFF2-40B4-BE49-F238E27FC236}">
                  <a16:creationId xmlns:a16="http://schemas.microsoft.com/office/drawing/2014/main" id="{99FF86FA-8891-4235-B88B-CFCA3B57E5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0" y="4078224"/>
              <a:ext cx="2029968" cy="2029968"/>
            </a:xfrm>
            <a:prstGeom prst="rect">
              <a:avLst/>
            </a:prstGeom>
          </p:spPr>
        </p:pic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7ADD6DC9-9036-47C7-AAE5-8AF23CE0C81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4376" y="989441"/>
              <a:ext cx="5867327" cy="586720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714772" y="677918"/>
            <a:ext cx="6856292" cy="3590596"/>
          </a:xfrm>
        </p:spPr>
        <p:txBody>
          <a:bodyPr anchor="ctr"/>
          <a:lstStyle>
            <a:lvl1pPr algn="l">
              <a:defRPr sz="600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6703921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ab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896112"/>
            <a:ext cx="10668000" cy="1325563"/>
          </a:xfrm>
        </p:spPr>
        <p:txBody>
          <a:bodyPr anchor="t" anchorCtr="0"/>
          <a:lstStyle>
            <a:lvl1pPr>
              <a:defRPr cap="none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23">
            <a:extLst>
              <a:ext uri="{FF2B5EF4-FFF2-40B4-BE49-F238E27FC236}">
                <a16:creationId xmlns:a16="http://schemas.microsoft.com/office/drawing/2014/main" id="{AB92D86A-5036-415A-B056-A55CB2E0C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177016" y="0"/>
            <a:ext cx="1014984" cy="1014984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70FC509-0D49-9500-59C9-DAE0A699FB0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2000" y="2417197"/>
            <a:ext cx="4278313" cy="3737541"/>
          </a:xfrm>
        </p:spPr>
        <p:txBody>
          <a:bodyPr vert="horz" lIns="91440" tIns="45720" rIns="91440" bIns="45720" rtlCol="0"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lang="en-US" sz="1800" smtClean="0"/>
            </a:lvl1pPr>
            <a:lvl2pPr>
              <a:spcBef>
                <a:spcPts val="0"/>
              </a:spcBef>
              <a:spcAft>
                <a:spcPts val="1200"/>
              </a:spcAft>
              <a:defRPr lang="en-US" sz="1800" smtClean="0"/>
            </a:lvl2pPr>
            <a:lvl3pPr>
              <a:spcBef>
                <a:spcPts val="0"/>
              </a:spcBef>
              <a:spcAft>
                <a:spcPts val="1200"/>
              </a:spcAft>
              <a:defRPr lang="en-US" sz="1800" smtClean="0"/>
            </a:lvl3pPr>
            <a:lvl4pPr>
              <a:spcBef>
                <a:spcPts val="0"/>
              </a:spcBef>
              <a:spcAft>
                <a:spcPts val="1200"/>
              </a:spcAft>
              <a:defRPr lang="en-US" sz="1800" smtClean="0"/>
            </a:lvl4pPr>
            <a:lvl5pPr>
              <a:spcBef>
                <a:spcPts val="0"/>
              </a:spcBef>
              <a:spcAft>
                <a:spcPts val="1200"/>
              </a:spcAft>
              <a:defRPr lang="en-US" sz="1800"/>
            </a:lvl5pPr>
          </a:lstStyle>
          <a:p>
            <a:pPr lvl="0"/>
            <a:r>
              <a:rPr lang="en-US" dirty="0"/>
              <a:t>Click to add text </a:t>
            </a:r>
          </a:p>
          <a:p>
            <a:pPr marL="685800" lvl="1" indent="-228600"/>
            <a:r>
              <a:rPr lang="en-US" dirty="0"/>
              <a:t>Second level</a:t>
            </a:r>
          </a:p>
          <a:p>
            <a:pPr marL="1143000" lvl="2" indent="-228600"/>
            <a:r>
              <a:rPr lang="en-US" dirty="0"/>
              <a:t>Third level</a:t>
            </a:r>
          </a:p>
          <a:p>
            <a:pPr marL="1600200" lvl="3" indent="-228600"/>
            <a:r>
              <a:rPr lang="en-US" dirty="0"/>
              <a:t>Fourth level</a:t>
            </a:r>
          </a:p>
          <a:p>
            <a:pPr marL="2057400" lvl="4" indent="-228600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7113F543-A373-5951-EBF3-7E283EE52F0B}"/>
              </a:ext>
            </a:extLst>
          </p:cNvPr>
          <p:cNvSpPr>
            <a:spLocks noGrp="1"/>
          </p:cNvSpPr>
          <p:nvPr>
            <p:ph type="tbl" sz="quarter" idx="14" hasCustomPrompt="1"/>
          </p:nvPr>
        </p:nvSpPr>
        <p:spPr>
          <a:xfrm>
            <a:off x="5241471" y="2417763"/>
            <a:ext cx="6188529" cy="373697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icon to insert table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7D4C80AE-01F3-AAB6-99EF-DB1B5934CFD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744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C0241B24-8629-6BC2-C72F-A156F0624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73449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7FBBF9-1C14-3371-F0AC-507FFCAB3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817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18906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52574" y="896111"/>
            <a:ext cx="9866540" cy="1358140"/>
          </a:xfrm>
        </p:spPr>
        <p:txBody>
          <a:bodyPr anchor="t" anchorCtr="0"/>
          <a:lstStyle>
            <a:lvl1pPr>
              <a:defRPr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9F1898E-3E74-4E43-A202-1A664022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014984" cy="6858000"/>
            <a:chOff x="0" y="0"/>
            <a:chExt cx="1014984" cy="6858000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14776F7-F8A5-4235-8C8D-17F0E4F45B03}"/>
                </a:ext>
              </a:extLst>
            </p:cNvPr>
            <p:cNvSpPr/>
            <p:nvPr userDrawn="1"/>
          </p:nvSpPr>
          <p:spPr>
            <a:xfrm>
              <a:off x="0" y="4828032"/>
              <a:ext cx="1014984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F301899-34C1-47B4-B5CD-F77BA341C0F9}"/>
                </a:ext>
              </a:extLst>
            </p:cNvPr>
            <p:cNvSpPr/>
            <p:nvPr userDrawn="1"/>
          </p:nvSpPr>
          <p:spPr>
            <a:xfrm>
              <a:off x="0" y="2833299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A66E9363-03B7-439D-8B5E-0665E48F046E}"/>
                </a:ext>
              </a:extLst>
            </p:cNvPr>
            <p:cNvSpPr/>
            <p:nvPr userDrawn="1"/>
          </p:nvSpPr>
          <p:spPr>
            <a:xfrm>
              <a:off x="0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0432F5F5-1688-44BD-B071-A62C04824FB8}"/>
                </a:ext>
              </a:extLst>
            </p:cNvPr>
            <p:cNvSpPr/>
            <p:nvPr userDrawn="1"/>
          </p:nvSpPr>
          <p:spPr>
            <a:xfrm>
              <a:off x="0" y="2029863"/>
              <a:ext cx="1014984" cy="81295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89FF8F5-F7B8-46B0-BB03-FE972A6832E7}"/>
                </a:ext>
              </a:extLst>
            </p:cNvPr>
            <p:cNvSpPr/>
            <p:nvPr userDrawn="1"/>
          </p:nvSpPr>
          <p:spPr>
            <a:xfrm rot="10800000">
              <a:off x="100582" y="2936725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48" name="Graphic 47">
              <a:extLst>
                <a:ext uri="{FF2B5EF4-FFF2-40B4-BE49-F238E27FC236}">
                  <a16:creationId xmlns:a16="http://schemas.microsoft.com/office/drawing/2014/main" id="{31EB8EE7-3843-4CA8-879D-5D985DAA0D1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-457200" y="5416459"/>
              <a:ext cx="1828800" cy="914400"/>
            </a:xfrm>
            <a:prstGeom prst="rect">
              <a:avLst/>
            </a:prstGeom>
          </p:spPr>
        </p:pic>
        <p:pic>
          <p:nvPicPr>
            <p:cNvPr id="50" name="Graphic 49">
              <a:extLst>
                <a:ext uri="{FF2B5EF4-FFF2-40B4-BE49-F238E27FC236}">
                  <a16:creationId xmlns:a16="http://schemas.microsoft.com/office/drawing/2014/main" id="{5FF0EEFD-0038-4A2F-AD3B-01A98EFF5CF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-457200" y="563329"/>
              <a:ext cx="1828800" cy="914400"/>
            </a:xfrm>
            <a:prstGeom prst="rect">
              <a:avLst/>
            </a:prstGeom>
          </p:spPr>
        </p:pic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50232-76AA-C9E3-F846-8DB1B44E5AF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1552575" y="2481940"/>
            <a:ext cx="6477952" cy="363583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  <a:lvl2pPr marL="4572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2pPr>
            <a:lvl3pPr marL="9144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3pPr>
            <a:lvl4pPr marL="13716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4pPr>
            <a:lvl5pPr marL="18288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37A04978-5D2C-BBF1-9C05-C5271761901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72723" y="2481940"/>
            <a:ext cx="3046391" cy="3759200"/>
          </a:xfrm>
        </p:spPr>
        <p:txBody>
          <a:bodyPr>
            <a:normAutofit/>
          </a:bodyPr>
          <a:lstStyle>
            <a:lvl1pPr marL="342900" indent="-342900">
              <a:spcAft>
                <a:spcPts val="600"/>
              </a:spcAft>
              <a:buFont typeface="+mj-lt"/>
              <a:buAutoNum type="arabicPeriod"/>
              <a:defRPr sz="1800">
                <a:solidFill>
                  <a:schemeClr val="bg1"/>
                </a:solidFill>
              </a:defRPr>
            </a:lvl1pPr>
            <a:lvl2pPr marL="800100" indent="-342900">
              <a:spcAft>
                <a:spcPts val="600"/>
              </a:spcAft>
              <a:buFont typeface="+mj-lt"/>
              <a:buAutoNum type="alphaLcPeriod"/>
              <a:defRPr sz="1800">
                <a:solidFill>
                  <a:schemeClr val="bg1"/>
                </a:solidFill>
              </a:defRPr>
            </a:lvl2pPr>
            <a:lvl3pPr marL="1257300" indent="-342900">
              <a:spcAft>
                <a:spcPts val="600"/>
              </a:spcAft>
              <a:buFont typeface="+mj-lt"/>
              <a:buAutoNum type="arabicParenR"/>
              <a:defRPr sz="1800">
                <a:solidFill>
                  <a:schemeClr val="bg1"/>
                </a:solidFill>
              </a:defRPr>
            </a:lvl3pPr>
            <a:lvl4pPr marL="1714500" indent="-342900">
              <a:spcAft>
                <a:spcPts val="600"/>
              </a:spcAft>
              <a:buFont typeface="+mj-lt"/>
              <a:buAutoNum type="alphaLcParenR"/>
              <a:defRPr sz="1800">
                <a:solidFill>
                  <a:schemeClr val="bg1"/>
                </a:solidFill>
              </a:defRPr>
            </a:lvl4pPr>
            <a:lvl5pPr marL="2171700" indent="-342900">
              <a:spcAft>
                <a:spcPts val="600"/>
              </a:spcAft>
              <a:buFont typeface="+mj-lt"/>
              <a:buAutoNum type="romanLcPeriod"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3" name="Date Placeholder 3">
            <a:extLst>
              <a:ext uri="{FF2B5EF4-FFF2-40B4-BE49-F238E27FC236}">
                <a16:creationId xmlns:a16="http://schemas.microsoft.com/office/drawing/2014/main" id="{41C57AEB-9E33-4F77-9F58-DB0D1B97870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54480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64" name="Footer Placeholder 4">
            <a:extLst>
              <a:ext uri="{FF2B5EF4-FFF2-40B4-BE49-F238E27FC236}">
                <a16:creationId xmlns:a16="http://schemas.microsoft.com/office/drawing/2014/main" id="{182F895D-C48A-41AA-9DE6-43A17B7E0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452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5" name="Slide Number Placeholder 5">
            <a:extLst>
              <a:ext uri="{FF2B5EF4-FFF2-40B4-BE49-F238E27FC236}">
                <a16:creationId xmlns:a16="http://schemas.microsoft.com/office/drawing/2014/main" id="{4C15BF58-30D9-4A0E-8506-1CD777B0F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73688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4155" y="896112"/>
            <a:ext cx="10665845" cy="1325563"/>
          </a:xfrm>
        </p:spPr>
        <p:txBody>
          <a:bodyPr anchor="t" anchorCtr="0"/>
          <a:lstStyle>
            <a:lvl1pPr>
              <a:defRPr cap="none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E06194BC-6453-CA18-2623-B07F3A5D4E92}"/>
              </a:ext>
            </a:extLst>
          </p:cNvPr>
          <p:cNvSpPr>
            <a:spLocks noGrp="1"/>
          </p:cNvSpPr>
          <p:nvPr>
            <p:ph type="tbl" sz="quarter" idx="13" hasCustomPrompt="1"/>
          </p:nvPr>
        </p:nvSpPr>
        <p:spPr>
          <a:xfrm>
            <a:off x="762000" y="2417763"/>
            <a:ext cx="10665845" cy="3678235"/>
          </a:xfrm>
        </p:spPr>
        <p:txBody>
          <a:bodyPr/>
          <a:lstStyle>
            <a:lvl1pPr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icon to insert table</a:t>
            </a:r>
          </a:p>
          <a:p>
            <a:endParaRPr lang="en-US" dirty="0"/>
          </a:p>
        </p:txBody>
      </p:sp>
      <p:sp>
        <p:nvSpPr>
          <p:cNvPr id="7" name="Rectangle 23">
            <a:extLst>
              <a:ext uri="{FF2B5EF4-FFF2-40B4-BE49-F238E27FC236}">
                <a16:creationId xmlns:a16="http://schemas.microsoft.com/office/drawing/2014/main" id="{AB92D86A-5036-415A-B056-A55CB2E0C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177016" y="0"/>
            <a:ext cx="1014984" cy="1014984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D3A465A0-88AA-B50B-92D8-3A54928329F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744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6195F626-7C08-9907-6A85-922BE6AA0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73449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BAD34A-4F3F-C89B-BBBC-E7740F414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817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7480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ntent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11C2927-0A13-DC57-A83B-B8DB787A48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843092" cy="6858000"/>
            <a:chOff x="0" y="0"/>
            <a:chExt cx="6843092" cy="6858000"/>
          </a:xfrm>
        </p:grpSpPr>
        <p:sp>
          <p:nvSpPr>
            <p:cNvPr id="344" name="Rectangle 343">
              <a:extLst>
                <a:ext uri="{FF2B5EF4-FFF2-40B4-BE49-F238E27FC236}">
                  <a16:creationId xmlns:a16="http://schemas.microsoft.com/office/drawing/2014/main" id="{0685D98A-CA5A-4C48-9AEB-4C1A201237A1}"/>
                </a:ext>
              </a:extLst>
            </p:cNvPr>
            <p:cNvSpPr/>
            <p:nvPr userDrawn="1"/>
          </p:nvSpPr>
          <p:spPr>
            <a:xfrm>
              <a:off x="2021206" y="4828032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1F97041-3EE3-4F17-990B-3AC264934EF0}"/>
                </a:ext>
              </a:extLst>
            </p:cNvPr>
            <p:cNvSpPr/>
            <p:nvPr userDrawn="1"/>
          </p:nvSpPr>
          <p:spPr>
            <a:xfrm>
              <a:off x="0" y="0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1DA30E2-82DB-4AA1-B134-9482F5CD7689}"/>
                </a:ext>
              </a:extLst>
            </p:cNvPr>
            <p:cNvSpPr/>
            <p:nvPr userDrawn="1"/>
          </p:nvSpPr>
          <p:spPr>
            <a:xfrm>
              <a:off x="2457970" y="1686431"/>
              <a:ext cx="1828800" cy="1828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502070B-3F7D-436A-849C-FB64175E8B45}"/>
                </a:ext>
              </a:extLst>
            </p:cNvPr>
            <p:cNvSpPr/>
            <p:nvPr userDrawn="1"/>
          </p:nvSpPr>
          <p:spPr>
            <a:xfrm>
              <a:off x="0" y="6108192"/>
              <a:ext cx="2029968" cy="74980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9">
              <a:extLst>
                <a:ext uri="{FF2B5EF4-FFF2-40B4-BE49-F238E27FC236}">
                  <a16:creationId xmlns:a16="http://schemas.microsoft.com/office/drawing/2014/main" id="{675AAC8A-F8AB-44A3-9748-96464E9E0B6B}"/>
                </a:ext>
              </a:extLst>
            </p:cNvPr>
            <p:cNvSpPr/>
            <p:nvPr userDrawn="1"/>
          </p:nvSpPr>
          <p:spPr>
            <a:xfrm>
              <a:off x="4054172" y="4069080"/>
              <a:ext cx="2788920" cy="2788920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AC3F6810-4D95-4C6E-A30A-459BAD7510FE}"/>
                </a:ext>
              </a:extLst>
            </p:cNvPr>
            <p:cNvGrpSpPr/>
            <p:nvPr userDrawn="1"/>
          </p:nvGrpSpPr>
          <p:grpSpPr>
            <a:xfrm>
              <a:off x="23853" y="2101527"/>
              <a:ext cx="1920240" cy="1920240"/>
              <a:chOff x="5361924" y="7472790"/>
              <a:chExt cx="1828800" cy="1828800"/>
            </a:xfrm>
          </p:grpSpPr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81973B3A-7185-45FB-A2E6-A7BDE6414DF3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99" name="Group 98">
                  <a:extLst>
                    <a:ext uri="{FF2B5EF4-FFF2-40B4-BE49-F238E27FC236}">
                      <a16:creationId xmlns:a16="http://schemas.microsoft.com/office/drawing/2014/main" id="{DACFFF66-0600-406E-AF42-9FD8E8EDB397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96" name="Group 95">
                    <a:extLst>
                      <a:ext uri="{FF2B5EF4-FFF2-40B4-BE49-F238E27FC236}">
                        <a16:creationId xmlns:a16="http://schemas.microsoft.com/office/drawing/2014/main" id="{9411687D-2631-487B-AEAB-39750C9E52B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90" name="Group 89">
                      <a:extLst>
                        <a:ext uri="{FF2B5EF4-FFF2-40B4-BE49-F238E27FC236}">
                          <a16:creationId xmlns:a16="http://schemas.microsoft.com/office/drawing/2014/main" id="{4BDDEAF6-0726-4BF4-96D7-EBA489ABF3E5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89" name="Group 88">
                        <a:extLst>
                          <a:ext uri="{FF2B5EF4-FFF2-40B4-BE49-F238E27FC236}">
                            <a16:creationId xmlns:a16="http://schemas.microsoft.com/office/drawing/2014/main" id="{F80BBFBA-D0FB-4E20-8981-F569A2A0B678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86" name="Group 85">
                          <a:extLst>
                            <a:ext uri="{FF2B5EF4-FFF2-40B4-BE49-F238E27FC236}">
                              <a16:creationId xmlns:a16="http://schemas.microsoft.com/office/drawing/2014/main" id="{6B3BCF7C-4204-4B1A-8371-96E859FC8425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83" name="Group 82">
                            <a:extLst>
                              <a:ext uri="{FF2B5EF4-FFF2-40B4-BE49-F238E27FC236}">
                                <a16:creationId xmlns:a16="http://schemas.microsoft.com/office/drawing/2014/main" id="{31CF95CD-48BB-4659-870A-21584266D83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78" name="Oval 77">
                              <a:extLst>
                                <a:ext uri="{FF2B5EF4-FFF2-40B4-BE49-F238E27FC236}">
                                  <a16:creationId xmlns:a16="http://schemas.microsoft.com/office/drawing/2014/main" id="{871E1954-F3FD-427D-8FFA-F2883967354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80" name="Oval 79">
                              <a:extLst>
                                <a:ext uri="{FF2B5EF4-FFF2-40B4-BE49-F238E27FC236}">
                                  <a16:creationId xmlns:a16="http://schemas.microsoft.com/office/drawing/2014/main" id="{B655BD1D-8AE2-43E7-B1D4-17923D0E0171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82" name="Oval 81">
                            <a:extLst>
                              <a:ext uri="{FF2B5EF4-FFF2-40B4-BE49-F238E27FC236}">
                                <a16:creationId xmlns:a16="http://schemas.microsoft.com/office/drawing/2014/main" id="{9F92C461-5E10-49F3-B4F0-F320512C075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85" name="Oval 84">
                          <a:extLst>
                            <a:ext uri="{FF2B5EF4-FFF2-40B4-BE49-F238E27FC236}">
                              <a16:creationId xmlns:a16="http://schemas.microsoft.com/office/drawing/2014/main" id="{A6D57951-375C-41E9-BF45-DFC40F8E0A1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88" name="Oval 87">
                        <a:extLst>
                          <a:ext uri="{FF2B5EF4-FFF2-40B4-BE49-F238E27FC236}">
                            <a16:creationId xmlns:a16="http://schemas.microsoft.com/office/drawing/2014/main" id="{E4A4216D-DF9B-4DD9-989C-1F4040F3F4F7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92" name="Oval 91">
                      <a:extLst>
                        <a:ext uri="{FF2B5EF4-FFF2-40B4-BE49-F238E27FC236}">
                          <a16:creationId xmlns:a16="http://schemas.microsoft.com/office/drawing/2014/main" id="{3DCCC81D-9EE7-47A8-8A4C-74B5E047A33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95" name="Oval 94">
                    <a:extLst>
                      <a:ext uri="{FF2B5EF4-FFF2-40B4-BE49-F238E27FC236}">
                        <a16:creationId xmlns:a16="http://schemas.microsoft.com/office/drawing/2014/main" id="{9985F9FD-CFFB-417E-A560-28BD7BC7EE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9A923F7B-7D75-4E04-AE62-D5B99F645756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F0239D2C-73EF-42E3-B73F-E69B7C27F65B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5" name="Oval 104">
                  <a:extLst>
                    <a:ext uri="{FF2B5EF4-FFF2-40B4-BE49-F238E27FC236}">
                      <a16:creationId xmlns:a16="http://schemas.microsoft.com/office/drawing/2014/main" id="{59BA1C3D-ADED-4596-8A9D-3DEC7E848945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8" name="Oval 107">
                  <a:extLst>
                    <a:ext uri="{FF2B5EF4-FFF2-40B4-BE49-F238E27FC236}">
                      <a16:creationId xmlns:a16="http://schemas.microsoft.com/office/drawing/2014/main" id="{015F2BFA-6803-42A0-A870-794B120EF574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10" name="Oval 109">
                  <a:extLst>
                    <a:ext uri="{FF2B5EF4-FFF2-40B4-BE49-F238E27FC236}">
                      <a16:creationId xmlns:a16="http://schemas.microsoft.com/office/drawing/2014/main" id="{E09A173D-9FE5-446C-B59E-5D7C0A00BF6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974C3792-995F-4717-8C8B-089BBA7DE9C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FD950B-0E2B-4905-8DE9-195E24B2ABE7}"/>
                </a:ext>
              </a:extLst>
            </p:cNvPr>
            <p:cNvSpPr/>
            <p:nvPr userDrawn="1"/>
          </p:nvSpPr>
          <p:spPr>
            <a:xfrm rot="10800000">
              <a:off x="1013527" y="204317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8" name="Rectangle 9">
              <a:extLst>
                <a:ext uri="{FF2B5EF4-FFF2-40B4-BE49-F238E27FC236}">
                  <a16:creationId xmlns:a16="http://schemas.microsoft.com/office/drawing/2014/main" id="{D0B57759-E007-4FD0-9C6B-356DC53050C4}"/>
                </a:ext>
              </a:extLst>
            </p:cNvPr>
            <p:cNvSpPr/>
            <p:nvPr userDrawn="1"/>
          </p:nvSpPr>
          <p:spPr>
            <a:xfrm rot="5400000">
              <a:off x="2028432" y="4821048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273C520A-0126-47DA-A75B-1A38883907A2}"/>
                </a:ext>
              </a:extLst>
            </p:cNvPr>
            <p:cNvSpPr/>
            <p:nvPr userDrawn="1"/>
          </p:nvSpPr>
          <p:spPr>
            <a:xfrm>
              <a:off x="861942" y="888111"/>
              <a:ext cx="274320" cy="2743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AB12487D-8BC9-4BEB-B6A7-B9DD702B2BD3}"/>
                </a:ext>
              </a:extLst>
            </p:cNvPr>
            <p:cNvSpPr/>
            <p:nvPr userDrawn="1"/>
          </p:nvSpPr>
          <p:spPr>
            <a:xfrm>
              <a:off x="0" y="4082178"/>
              <a:ext cx="2029968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97" name="Graphic 296">
              <a:extLst>
                <a:ext uri="{FF2B5EF4-FFF2-40B4-BE49-F238E27FC236}">
                  <a16:creationId xmlns:a16="http://schemas.microsoft.com/office/drawing/2014/main" id="{AEE6DE36-A3C9-4D40-B471-F49B6A875D3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2029016" y="2051944"/>
              <a:ext cx="2029968" cy="2029968"/>
            </a:xfrm>
            <a:prstGeom prst="rect">
              <a:avLst/>
            </a:prstGeom>
          </p:spPr>
        </p:pic>
        <p:pic>
          <p:nvPicPr>
            <p:cNvPr id="299" name="Graphic 298">
              <a:extLst>
                <a:ext uri="{FF2B5EF4-FFF2-40B4-BE49-F238E27FC236}">
                  <a16:creationId xmlns:a16="http://schemas.microsoft.com/office/drawing/2014/main" id="{99FF86FA-8891-4235-B88B-CFCA3B57E5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0" y="4078224"/>
              <a:ext cx="2029968" cy="2029968"/>
            </a:xfrm>
            <a:prstGeom prst="rect">
              <a:avLst/>
            </a:prstGeom>
          </p:spPr>
        </p:pic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7ADD6DC9-9036-47C7-AAE5-8AF23CE0C81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4376" y="989441"/>
              <a:ext cx="5867327" cy="586720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900245" y="544285"/>
            <a:ext cx="5528217" cy="2685383"/>
          </a:xfrm>
        </p:spPr>
        <p:txBody>
          <a:bodyPr anchor="b">
            <a:normAutofit/>
          </a:bodyPr>
          <a:lstStyle>
            <a:lvl1pPr algn="l">
              <a:defRPr sz="440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896340" y="3423773"/>
            <a:ext cx="5528217" cy="2029969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3950" y="429461"/>
            <a:ext cx="6343650" cy="2668463"/>
          </a:xfrm>
        </p:spPr>
        <p:txBody>
          <a:bodyPr anchor="b" anchorCtr="0"/>
          <a:lstStyle>
            <a:lvl1pPr>
              <a:defRPr cap="none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183B974-C7F1-5026-EC6E-647371B64BB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938712" y="3299953"/>
            <a:ext cx="6338888" cy="2668463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4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64914EB-20DD-97B4-8FF9-94D739D21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9867" y="-7753"/>
            <a:ext cx="4187536" cy="6865753"/>
            <a:chOff x="-9867" y="-7753"/>
            <a:chExt cx="4187536" cy="6865753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0407AED1-9974-465A-BC9C-530E270105DE}"/>
                </a:ext>
              </a:extLst>
            </p:cNvPr>
            <p:cNvSpPr/>
            <p:nvPr userDrawn="1"/>
          </p:nvSpPr>
          <p:spPr>
            <a:xfrm flipH="1">
              <a:off x="0" y="2021358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08ADBC6-C9BE-4302-A86A-4AC842874C24}"/>
                </a:ext>
              </a:extLst>
            </p:cNvPr>
            <p:cNvSpPr/>
            <p:nvPr userDrawn="1"/>
          </p:nvSpPr>
          <p:spPr>
            <a:xfrm>
              <a:off x="2029604" y="2031653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2B04AFC-F339-4DFB-AA44-D68317065E02}"/>
                </a:ext>
              </a:extLst>
            </p:cNvPr>
            <p:cNvSpPr/>
            <p:nvPr userDrawn="1"/>
          </p:nvSpPr>
          <p:spPr>
            <a:xfrm>
              <a:off x="2028253" y="4052815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0" name="Picture 19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E88B2398-8473-499F-836C-F3AF518F5BB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3015" y="5086646"/>
              <a:ext cx="2019299" cy="999451"/>
            </a:xfrm>
            <a:prstGeom prst="rect">
              <a:avLst/>
            </a:prstGeom>
          </p:spPr>
        </p:pic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1BC9BFE-80C0-4DA9-92DB-070C41E412B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0800000">
              <a:off x="-9867" y="-1076"/>
              <a:ext cx="2029968" cy="2029968"/>
            </a:xfrm>
            <a:prstGeom prst="rect">
              <a:avLst/>
            </a:prstGeom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522571C-09D3-4F39-B963-76F80D9973F1}"/>
                </a:ext>
              </a:extLst>
            </p:cNvPr>
            <p:cNvSpPr/>
            <p:nvPr userDrawn="1"/>
          </p:nvSpPr>
          <p:spPr>
            <a:xfrm>
              <a:off x="2029968" y="6045049"/>
              <a:ext cx="2029968" cy="81295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20268D7D-D5FB-492C-8D00-3E866534BD42}"/>
                </a:ext>
              </a:extLst>
            </p:cNvPr>
            <p:cNvSpPr/>
            <p:nvPr userDrawn="1"/>
          </p:nvSpPr>
          <p:spPr>
            <a:xfrm flipH="1">
              <a:off x="0" y="4828032"/>
              <a:ext cx="2032942" cy="202996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54BCEF24-C76B-44E5-A457-E55658E8EB8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2860" y="4828032"/>
              <a:ext cx="2029968" cy="2029968"/>
            </a:xfrm>
            <a:prstGeom prst="rect">
              <a:avLst/>
            </a:prstGeom>
          </p:spPr>
        </p:pic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18216784-417D-44A8-8CF1-C0CAF410EB9B}"/>
                </a:ext>
              </a:extLst>
            </p:cNvPr>
            <p:cNvGrpSpPr/>
            <p:nvPr userDrawn="1"/>
          </p:nvGrpSpPr>
          <p:grpSpPr>
            <a:xfrm>
              <a:off x="100242" y="2099803"/>
              <a:ext cx="1920240" cy="1920240"/>
              <a:chOff x="5361924" y="7472790"/>
              <a:chExt cx="1828800" cy="182880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FFF90BA2-E949-4FDF-A88E-B68F607E3205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41F18930-2C24-4BA6-A1EB-BF1644EE8558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D5953E65-C24C-4C83-86BB-E4A6D2532FD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0B9DA7A8-A66E-4E0E-92DF-B3FF112EBB70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3" name="Group 52">
                        <a:extLst>
                          <a:ext uri="{FF2B5EF4-FFF2-40B4-BE49-F238E27FC236}">
                            <a16:creationId xmlns:a16="http://schemas.microsoft.com/office/drawing/2014/main" id="{94E74739-1964-4A3C-B2E5-28FEF5EF8E49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5" name="Group 54">
                          <a:extLst>
                            <a:ext uri="{FF2B5EF4-FFF2-40B4-BE49-F238E27FC236}">
                              <a16:creationId xmlns:a16="http://schemas.microsoft.com/office/drawing/2014/main" id="{E31C22DC-76BD-4E83-8A1A-B7AE70B2E8FE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7" name="Group 56">
                            <a:extLst>
                              <a:ext uri="{FF2B5EF4-FFF2-40B4-BE49-F238E27FC236}">
                                <a16:creationId xmlns:a16="http://schemas.microsoft.com/office/drawing/2014/main" id="{F63C700C-5749-4BA1-8128-78559312E825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59" name="Oval 58">
                              <a:extLst>
                                <a:ext uri="{FF2B5EF4-FFF2-40B4-BE49-F238E27FC236}">
                                  <a16:creationId xmlns:a16="http://schemas.microsoft.com/office/drawing/2014/main" id="{EC81C305-3A69-4634-8A07-56F8272122AF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60" name="Oval 59">
                              <a:extLst>
                                <a:ext uri="{FF2B5EF4-FFF2-40B4-BE49-F238E27FC236}">
                                  <a16:creationId xmlns:a16="http://schemas.microsoft.com/office/drawing/2014/main" id="{A14AAEDA-8F87-420D-A6BD-FF115C08EB7A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8" name="Oval 57">
                            <a:extLst>
                              <a:ext uri="{FF2B5EF4-FFF2-40B4-BE49-F238E27FC236}">
                                <a16:creationId xmlns:a16="http://schemas.microsoft.com/office/drawing/2014/main" id="{A1FA4EA0-701D-49A3-8962-1BD0CE6E9C0E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6" name="Oval 55">
                          <a:extLst>
                            <a:ext uri="{FF2B5EF4-FFF2-40B4-BE49-F238E27FC236}">
                              <a16:creationId xmlns:a16="http://schemas.microsoft.com/office/drawing/2014/main" id="{E362A8AA-1110-4C1C-9922-60F7D43E82B0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4" name="Oval 53">
                        <a:extLst>
                          <a:ext uri="{FF2B5EF4-FFF2-40B4-BE49-F238E27FC236}">
                            <a16:creationId xmlns:a16="http://schemas.microsoft.com/office/drawing/2014/main" id="{BC8B72EE-335A-4030-B500-7E6FB4D24F18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10167348-D9AA-4440-8569-849A6B0F2C2D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A5616AB2-7A83-42C0-883C-FFA27D5468C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6A9CA073-4F0B-4787-B46D-7886261E945E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9AF901A3-1EC5-458F-A653-74CCEAE9A13D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4D5E35A9-4BB5-48F3-AE34-E1BDD3343EB1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A9A549D5-A823-49C4-8C36-D074E6E039B9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6A767C47-7246-4B50-8E78-82766365754A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0AEE1DDC-07C3-4204-A3B1-BB7C77C0622B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15DA288D-BE35-46E8-AA86-9F28D8504DAB}"/>
                </a:ext>
              </a:extLst>
            </p:cNvPr>
            <p:cNvSpPr/>
            <p:nvPr userDrawn="1"/>
          </p:nvSpPr>
          <p:spPr>
            <a:xfrm>
              <a:off x="0" y="4043197"/>
              <a:ext cx="2029968" cy="7845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72557B54-30A3-4192-9D51-EE28AF522DE9}"/>
                </a:ext>
              </a:extLst>
            </p:cNvPr>
            <p:cNvSpPr/>
            <p:nvPr userDrawn="1"/>
          </p:nvSpPr>
          <p:spPr>
            <a:xfrm>
              <a:off x="0" y="2021358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2208FD0E-034D-4DF3-85D7-F0EBE2775B5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632" y="-7753"/>
              <a:ext cx="4052352" cy="4040860"/>
            </a:xfrm>
            <a:prstGeom prst="line">
              <a:avLst/>
            </a:prstGeom>
            <a:ln w="508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E20239FE-47D0-4B4F-8440-F859F368C141}"/>
                </a:ext>
              </a:extLst>
            </p:cNvPr>
            <p:cNvSpPr/>
            <p:nvPr userDrawn="1"/>
          </p:nvSpPr>
          <p:spPr>
            <a:xfrm>
              <a:off x="3903349" y="3869829"/>
              <a:ext cx="274320" cy="27432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A8925BB7-B630-981C-964B-37A5DCBEA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06165" y="635508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B4D24B0-E841-7B76-D133-06ABBAB6B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7357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C7D011F5-A799-BEAA-9160-5743D58B45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833694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7399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Pictur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33694" y="660358"/>
            <a:ext cx="6594768" cy="5537284"/>
          </a:xfrm>
        </p:spPr>
        <p:txBody>
          <a:bodyPr anchor="ctr">
            <a:normAutofit/>
          </a:bodyPr>
          <a:lstStyle>
            <a:lvl1pPr algn="l">
              <a:defRPr sz="480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A461CB72-9777-50F4-94EC-91A4EE864A4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rot="10800000">
            <a:off x="1" y="761322"/>
            <a:ext cx="4076118" cy="6096678"/>
          </a:xfrm>
          <a:custGeom>
            <a:avLst/>
            <a:gdLst>
              <a:gd name="connsiteX0" fmla="*/ 0 w 4076118"/>
              <a:gd name="connsiteY0" fmla="*/ 0 h 6096678"/>
              <a:gd name="connsiteX1" fmla="*/ 4076118 w 4076118"/>
              <a:gd name="connsiteY1" fmla="*/ 0 h 6096678"/>
              <a:gd name="connsiteX2" fmla="*/ 4076118 w 4076118"/>
              <a:gd name="connsiteY2" fmla="*/ 2038351 h 6096678"/>
              <a:gd name="connsiteX3" fmla="*/ 4076118 w 4076118"/>
              <a:gd name="connsiteY3" fmla="*/ 2048256 h 6096678"/>
              <a:gd name="connsiteX4" fmla="*/ 4076118 w 4076118"/>
              <a:gd name="connsiteY4" fmla="*/ 6096678 h 6096678"/>
              <a:gd name="connsiteX5" fmla="*/ 27696 w 4076118"/>
              <a:gd name="connsiteY5" fmla="*/ 2048256 h 6096678"/>
              <a:gd name="connsiteX6" fmla="*/ 0 w 4076118"/>
              <a:gd name="connsiteY6" fmla="*/ 2048256 h 609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6118" h="6096678">
                <a:moveTo>
                  <a:pt x="0" y="0"/>
                </a:moveTo>
                <a:lnTo>
                  <a:pt x="4076118" y="0"/>
                </a:lnTo>
                <a:lnTo>
                  <a:pt x="4076118" y="2038351"/>
                </a:lnTo>
                <a:lnTo>
                  <a:pt x="4076118" y="2048256"/>
                </a:lnTo>
                <a:lnTo>
                  <a:pt x="4076118" y="6096678"/>
                </a:lnTo>
                <a:lnTo>
                  <a:pt x="27696" y="2048256"/>
                </a:lnTo>
                <a:lnTo>
                  <a:pt x="0" y="204825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1EA6F58-FA46-C921-5758-59234B148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4069439" cy="4828833"/>
            <a:chOff x="0" y="0"/>
            <a:chExt cx="4069439" cy="482883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6F989FA-6E7A-3A98-AF95-F2384308BD32}"/>
                </a:ext>
              </a:extLst>
            </p:cNvPr>
            <p:cNvSpPr>
              <a:spLocks/>
            </p:cNvSpPr>
            <p:nvPr userDrawn="1"/>
          </p:nvSpPr>
          <p:spPr>
            <a:xfrm rot="10800000" flipH="1">
              <a:off x="2026630" y="776431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23">
              <a:extLst>
                <a:ext uri="{FF2B5EF4-FFF2-40B4-BE49-F238E27FC236}">
                  <a16:creationId xmlns:a16="http://schemas.microsoft.com/office/drawing/2014/main" id="{F0BAC8B3-F184-675F-DC5F-C48CE69D7622}"/>
                </a:ext>
              </a:extLst>
            </p:cNvPr>
            <p:cNvSpPr/>
            <p:nvPr userDrawn="1"/>
          </p:nvSpPr>
          <p:spPr>
            <a:xfrm rot="10800000">
              <a:off x="0" y="766136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0B75A35-885A-CE38-4F65-95EF186B13D1}"/>
                </a:ext>
              </a:extLst>
            </p:cNvPr>
            <p:cNvSpPr/>
            <p:nvPr userDrawn="1"/>
          </p:nvSpPr>
          <p:spPr>
            <a:xfrm rot="10800000">
              <a:off x="1351" y="0"/>
              <a:ext cx="2029968" cy="7749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4B488086-4998-410C-FCC8-29CA6288A79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039471" y="2798865"/>
              <a:ext cx="2029968" cy="2029968"/>
            </a:xfrm>
            <a:prstGeom prst="rect">
              <a:avLst/>
            </a:prstGeom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6879019-2911-2F60-CC5B-25D1BE752B8D}"/>
                </a:ext>
              </a:extLst>
            </p:cNvPr>
            <p:cNvSpPr/>
            <p:nvPr userDrawn="1"/>
          </p:nvSpPr>
          <p:spPr>
            <a:xfrm rot="10800000">
              <a:off x="2029604" y="0"/>
              <a:ext cx="2029968" cy="78456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" name="Picture 10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CD1CD1B2-7EBC-96B6-A02D-7972C278746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2035948" y="788197"/>
              <a:ext cx="2019299" cy="9994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069663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 + Picture 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33694" y="544285"/>
            <a:ext cx="6594768" cy="3445329"/>
          </a:xfrm>
        </p:spPr>
        <p:txBody>
          <a:bodyPr anchor="b">
            <a:normAutofit/>
          </a:bodyPr>
          <a:lstStyle>
            <a:lvl1pPr algn="l">
              <a:defRPr sz="480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29789" y="4130045"/>
            <a:ext cx="6594768" cy="1951523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2A24CB0-5164-75CE-ED27-EF876C19C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2029167"/>
            <a:ext cx="4069439" cy="4828833"/>
            <a:chOff x="0" y="2029167"/>
            <a:chExt cx="4069439" cy="482883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6F989FA-6E7A-3A98-AF95-F2384308BD32}"/>
                </a:ext>
              </a:extLst>
            </p:cNvPr>
            <p:cNvSpPr/>
            <p:nvPr userDrawn="1"/>
          </p:nvSpPr>
          <p:spPr>
            <a:xfrm flipH="1">
              <a:off x="9867" y="4051601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23">
              <a:extLst>
                <a:ext uri="{FF2B5EF4-FFF2-40B4-BE49-F238E27FC236}">
                  <a16:creationId xmlns:a16="http://schemas.microsoft.com/office/drawing/2014/main" id="{F0BAC8B3-F184-675F-DC5F-C48CE69D7622}"/>
                </a:ext>
              </a:extLst>
            </p:cNvPr>
            <p:cNvSpPr/>
            <p:nvPr userDrawn="1"/>
          </p:nvSpPr>
          <p:spPr>
            <a:xfrm>
              <a:off x="2039471" y="4061896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0B75A35-885A-CE38-4F65-95EF186B13D1}"/>
                </a:ext>
              </a:extLst>
            </p:cNvPr>
            <p:cNvSpPr/>
            <p:nvPr userDrawn="1"/>
          </p:nvSpPr>
          <p:spPr>
            <a:xfrm>
              <a:off x="2038120" y="6083058"/>
              <a:ext cx="2029968" cy="7749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4B488086-4998-410C-FCC8-29CA6288A79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0" y="2029167"/>
              <a:ext cx="2029968" cy="2029968"/>
            </a:xfrm>
            <a:prstGeom prst="rect">
              <a:avLst/>
            </a:prstGeom>
          </p:spPr>
        </p:pic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227BDAED-0D36-04AE-1A0C-E36977943C38}"/>
                </a:ext>
              </a:extLst>
            </p:cNvPr>
            <p:cNvGrpSpPr/>
            <p:nvPr userDrawn="1"/>
          </p:nvGrpSpPr>
          <p:grpSpPr>
            <a:xfrm>
              <a:off x="110109" y="4130046"/>
              <a:ext cx="1920240" cy="1920240"/>
              <a:chOff x="5361924" y="7472790"/>
              <a:chExt cx="1828800" cy="1828800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DCF3798F-8E8C-7928-8347-8BC5B07B29F9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A488BF7D-B7D9-249A-4EC2-8A1F6311D1BD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29" name="Group 28">
                    <a:extLst>
                      <a:ext uri="{FF2B5EF4-FFF2-40B4-BE49-F238E27FC236}">
                        <a16:creationId xmlns:a16="http://schemas.microsoft.com/office/drawing/2014/main" id="{C68EE8A4-53F3-EAAD-F43C-1F73C11BCE4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31" name="Group 30">
                      <a:extLst>
                        <a:ext uri="{FF2B5EF4-FFF2-40B4-BE49-F238E27FC236}">
                          <a16:creationId xmlns:a16="http://schemas.microsoft.com/office/drawing/2014/main" id="{806ABFB8-B814-19D4-3D47-A20F5AE8785F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33" name="Group 32">
                        <a:extLst>
                          <a:ext uri="{FF2B5EF4-FFF2-40B4-BE49-F238E27FC236}">
                            <a16:creationId xmlns:a16="http://schemas.microsoft.com/office/drawing/2014/main" id="{992340A8-8A61-1791-D56D-37F56A662FEC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35" name="Group 34">
                          <a:extLst>
                            <a:ext uri="{FF2B5EF4-FFF2-40B4-BE49-F238E27FC236}">
                              <a16:creationId xmlns:a16="http://schemas.microsoft.com/office/drawing/2014/main" id="{CD482B6F-4CF8-CEB3-7478-EB1A76DCF567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37" name="Group 36">
                            <a:extLst>
                              <a:ext uri="{FF2B5EF4-FFF2-40B4-BE49-F238E27FC236}">
                                <a16:creationId xmlns:a16="http://schemas.microsoft.com/office/drawing/2014/main" id="{48DB94FE-59B9-2EAD-D619-84D732CEACD3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39" name="Oval 38">
                              <a:extLst>
                                <a:ext uri="{FF2B5EF4-FFF2-40B4-BE49-F238E27FC236}">
                                  <a16:creationId xmlns:a16="http://schemas.microsoft.com/office/drawing/2014/main" id="{E9EB6EED-2663-2442-C484-EF27395DCEBC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40" name="Oval 39">
                              <a:extLst>
                                <a:ext uri="{FF2B5EF4-FFF2-40B4-BE49-F238E27FC236}">
                                  <a16:creationId xmlns:a16="http://schemas.microsoft.com/office/drawing/2014/main" id="{E5978766-DE51-5FF5-41BE-B1007C37165E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38" name="Oval 37">
                            <a:extLst>
                              <a:ext uri="{FF2B5EF4-FFF2-40B4-BE49-F238E27FC236}">
                                <a16:creationId xmlns:a16="http://schemas.microsoft.com/office/drawing/2014/main" id="{749B68DA-C119-6301-085A-2E7F3F7E3CB1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36" name="Oval 35">
                          <a:extLst>
                            <a:ext uri="{FF2B5EF4-FFF2-40B4-BE49-F238E27FC236}">
                              <a16:creationId xmlns:a16="http://schemas.microsoft.com/office/drawing/2014/main" id="{D753957E-F4A5-E4CA-B8B3-F6AE73F159F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34" name="Oval 33">
                        <a:extLst>
                          <a:ext uri="{FF2B5EF4-FFF2-40B4-BE49-F238E27FC236}">
                            <a16:creationId xmlns:a16="http://schemas.microsoft.com/office/drawing/2014/main" id="{3C4F46AE-42C2-9E3D-D294-F9297389D110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32" name="Oval 31">
                      <a:extLst>
                        <a:ext uri="{FF2B5EF4-FFF2-40B4-BE49-F238E27FC236}">
                          <a16:creationId xmlns:a16="http://schemas.microsoft.com/office/drawing/2014/main" id="{42376F25-4466-0F15-CD2F-B821AC9CCE5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30" name="Oval 29">
                    <a:extLst>
                      <a:ext uri="{FF2B5EF4-FFF2-40B4-BE49-F238E27FC236}">
                        <a16:creationId xmlns:a16="http://schemas.microsoft.com/office/drawing/2014/main" id="{BBC988D2-4FFC-612A-DD91-A41B6194EF6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53690E8A-1D3D-3D5D-932E-D2A2CFE5BDAB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1AE08D7C-4190-C00C-19F0-BEC1F608B97A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7B3E9873-3672-0001-60F1-6068B67A6DFE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4CD85BCE-3B9E-234C-4D1D-EC1A6A57D298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5CC66A2F-CBBE-220E-5ECB-528B8EE34F83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B7B0A7FC-B497-31A6-1F93-414F96AF4C4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6879019-2911-2F60-CC5B-25D1BE752B8D}"/>
                </a:ext>
              </a:extLst>
            </p:cNvPr>
            <p:cNvSpPr/>
            <p:nvPr userDrawn="1"/>
          </p:nvSpPr>
          <p:spPr>
            <a:xfrm>
              <a:off x="9867" y="6073440"/>
              <a:ext cx="2029968" cy="7845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8CCEA94B-F499-5FCA-D063-7FD71F10F95B}"/>
                </a:ext>
              </a:extLst>
            </p:cNvPr>
            <p:cNvSpPr/>
            <p:nvPr userDrawn="1"/>
          </p:nvSpPr>
          <p:spPr>
            <a:xfrm>
              <a:off x="9867" y="405160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A461CB72-9777-50F4-94EC-91A4EE864A4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-1"/>
            <a:ext cx="4076118" cy="6096678"/>
          </a:xfrm>
          <a:custGeom>
            <a:avLst/>
            <a:gdLst>
              <a:gd name="connsiteX0" fmla="*/ 0 w 4076118"/>
              <a:gd name="connsiteY0" fmla="*/ 0 h 6096678"/>
              <a:gd name="connsiteX1" fmla="*/ 4076118 w 4076118"/>
              <a:gd name="connsiteY1" fmla="*/ 0 h 6096678"/>
              <a:gd name="connsiteX2" fmla="*/ 4076118 w 4076118"/>
              <a:gd name="connsiteY2" fmla="*/ 2038351 h 6096678"/>
              <a:gd name="connsiteX3" fmla="*/ 4076118 w 4076118"/>
              <a:gd name="connsiteY3" fmla="*/ 2048256 h 6096678"/>
              <a:gd name="connsiteX4" fmla="*/ 4076118 w 4076118"/>
              <a:gd name="connsiteY4" fmla="*/ 6096678 h 6096678"/>
              <a:gd name="connsiteX5" fmla="*/ 27696 w 4076118"/>
              <a:gd name="connsiteY5" fmla="*/ 2048256 h 6096678"/>
              <a:gd name="connsiteX6" fmla="*/ 0 w 4076118"/>
              <a:gd name="connsiteY6" fmla="*/ 2048256 h 609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6118" h="6096678">
                <a:moveTo>
                  <a:pt x="0" y="0"/>
                </a:moveTo>
                <a:lnTo>
                  <a:pt x="4076118" y="0"/>
                </a:lnTo>
                <a:lnTo>
                  <a:pt x="4076118" y="2038351"/>
                </a:lnTo>
                <a:lnTo>
                  <a:pt x="4076118" y="2048256"/>
                </a:lnTo>
                <a:lnTo>
                  <a:pt x="4076118" y="6096678"/>
                </a:lnTo>
                <a:lnTo>
                  <a:pt x="27696" y="2048256"/>
                </a:lnTo>
                <a:lnTo>
                  <a:pt x="0" y="204825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</p:spTree>
    <p:extLst>
      <p:ext uri="{BB962C8B-B14F-4D97-AF65-F5344CB8AC3E}">
        <p14:creationId xmlns:p14="http://schemas.microsoft.com/office/powerpoint/2010/main" val="172356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896112"/>
            <a:ext cx="6589150" cy="1988706"/>
          </a:xfrm>
        </p:spPr>
        <p:txBody>
          <a:bodyPr anchor="t" anchorCtr="0"/>
          <a:lstStyle>
            <a:lvl1pPr>
              <a:defRPr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8EF03D4-C3B7-918C-FF43-0A9C106ACA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127476" y="-9144"/>
            <a:ext cx="4069095" cy="6867144"/>
            <a:chOff x="8127476" y="-9144"/>
            <a:chExt cx="4069095" cy="6867144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FADCD25-4CC2-4A9A-B033-132F3DA6D2F5}"/>
                </a:ext>
              </a:extLst>
            </p:cNvPr>
            <p:cNvSpPr/>
            <p:nvPr userDrawn="1"/>
          </p:nvSpPr>
          <p:spPr>
            <a:xfrm>
              <a:off x="10162032" y="2014436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 23">
              <a:extLst>
                <a:ext uri="{FF2B5EF4-FFF2-40B4-BE49-F238E27FC236}">
                  <a16:creationId xmlns:a16="http://schemas.microsoft.com/office/drawing/2014/main" id="{D2F68DA8-1D58-42B0-A2C9-046E92884BC1}"/>
                </a:ext>
              </a:extLst>
            </p:cNvPr>
            <p:cNvSpPr/>
            <p:nvPr userDrawn="1"/>
          </p:nvSpPr>
          <p:spPr>
            <a:xfrm rot="5400000">
              <a:off x="10160492" y="2024569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DB232A4-4F4E-48E9-9E61-BE51F716635C}"/>
                </a:ext>
              </a:extLst>
            </p:cNvPr>
            <p:cNvSpPr/>
            <p:nvPr userDrawn="1"/>
          </p:nvSpPr>
          <p:spPr>
            <a:xfrm>
              <a:off x="10162032" y="0"/>
              <a:ext cx="2029968" cy="202996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4CB66576-218C-4236-B125-DD7B03A7848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10162032" y="0"/>
              <a:ext cx="2029968" cy="2029968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557D1F3-8C55-47FE-B39A-86D30F8FFEA1}"/>
                </a:ext>
              </a:extLst>
            </p:cNvPr>
            <p:cNvSpPr/>
            <p:nvPr userDrawn="1"/>
          </p:nvSpPr>
          <p:spPr>
            <a:xfrm>
              <a:off x="8139364" y="-7084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4EB6F2E-2621-4EB5-A04D-906FD08CED87}"/>
                </a:ext>
              </a:extLst>
            </p:cNvPr>
            <p:cNvSpPr/>
            <p:nvPr userDrawn="1"/>
          </p:nvSpPr>
          <p:spPr>
            <a:xfrm flipH="1">
              <a:off x="8127476" y="4807776"/>
              <a:ext cx="2032942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CC28908-2548-441C-BE9D-8728E1FC84C0}"/>
                </a:ext>
              </a:extLst>
            </p:cNvPr>
            <p:cNvSpPr/>
            <p:nvPr userDrawn="1"/>
          </p:nvSpPr>
          <p:spPr>
            <a:xfrm>
              <a:off x="10160492" y="4041539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5" name="Picture 34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731DC170-FB16-45F8-B62C-DCAB2B9AC31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77272" y="5079562"/>
              <a:ext cx="2019299" cy="999451"/>
            </a:xfrm>
            <a:prstGeom prst="rect">
              <a:avLst/>
            </a:prstGeom>
          </p:spPr>
        </p:pic>
        <p:pic>
          <p:nvPicPr>
            <p:cNvPr id="36" name="Graphic 35">
              <a:extLst>
                <a:ext uri="{FF2B5EF4-FFF2-40B4-BE49-F238E27FC236}">
                  <a16:creationId xmlns:a16="http://schemas.microsoft.com/office/drawing/2014/main" id="{6529D2A7-ABB3-4E2D-88CA-F813997011F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0800000">
              <a:off x="8139640" y="-9144"/>
              <a:ext cx="2029968" cy="2029968"/>
            </a:xfrm>
            <a:prstGeom prst="rect">
              <a:avLst/>
            </a:prstGeom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DB6750E-735F-4906-8BCA-E0BD4F029617}"/>
                </a:ext>
              </a:extLst>
            </p:cNvPr>
            <p:cNvSpPr/>
            <p:nvPr userDrawn="1"/>
          </p:nvSpPr>
          <p:spPr>
            <a:xfrm>
              <a:off x="10158984" y="6016751"/>
              <a:ext cx="2029968" cy="84124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8" name="Graphic 37">
              <a:extLst>
                <a:ext uri="{FF2B5EF4-FFF2-40B4-BE49-F238E27FC236}">
                  <a16:creationId xmlns:a16="http://schemas.microsoft.com/office/drawing/2014/main" id="{051ECE99-ACA6-46AF-98D5-81FBD3F834A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131156" y="4828032"/>
              <a:ext cx="2029968" cy="2029968"/>
            </a:xfrm>
            <a:prstGeom prst="rect">
              <a:avLst/>
            </a:prstGeom>
          </p:spPr>
        </p:pic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3A847BA4-24DF-47BE-BE28-02415C2A2D3C}"/>
                </a:ext>
              </a:extLst>
            </p:cNvPr>
            <p:cNvGrpSpPr/>
            <p:nvPr userDrawn="1"/>
          </p:nvGrpSpPr>
          <p:grpSpPr>
            <a:xfrm>
              <a:off x="8227718" y="2092719"/>
              <a:ext cx="1920240" cy="1920240"/>
              <a:chOff x="5361924" y="7472790"/>
              <a:chExt cx="1828800" cy="182880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82CC485-8A14-4767-80E8-8FB0A9991D20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E119FAB2-4AF3-4EC9-98C6-E69760D02810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E2A21525-E952-4F39-A9B2-2CA7C5B14B8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53BFFD34-0142-4185-8790-1D792CB2F5DD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3" name="Group 52">
                        <a:extLst>
                          <a:ext uri="{FF2B5EF4-FFF2-40B4-BE49-F238E27FC236}">
                            <a16:creationId xmlns:a16="http://schemas.microsoft.com/office/drawing/2014/main" id="{00D3FC75-8C07-4B5B-A025-3CCC5DC458DA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5" name="Group 54">
                          <a:extLst>
                            <a:ext uri="{FF2B5EF4-FFF2-40B4-BE49-F238E27FC236}">
                              <a16:creationId xmlns:a16="http://schemas.microsoft.com/office/drawing/2014/main" id="{393D2F91-0E6A-4541-843C-1FC0CC2A024A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7" name="Group 56">
                            <a:extLst>
                              <a:ext uri="{FF2B5EF4-FFF2-40B4-BE49-F238E27FC236}">
                                <a16:creationId xmlns:a16="http://schemas.microsoft.com/office/drawing/2014/main" id="{7C9F80E2-6A88-44DC-B048-7178CAA61DA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59" name="Oval 58">
                              <a:extLst>
                                <a:ext uri="{FF2B5EF4-FFF2-40B4-BE49-F238E27FC236}">
                                  <a16:creationId xmlns:a16="http://schemas.microsoft.com/office/drawing/2014/main" id="{1D9D5420-70BE-477D-A17F-A86F19AD3FAC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60" name="Oval 59">
                              <a:extLst>
                                <a:ext uri="{FF2B5EF4-FFF2-40B4-BE49-F238E27FC236}">
                                  <a16:creationId xmlns:a16="http://schemas.microsoft.com/office/drawing/2014/main" id="{0BBACECF-9AE7-40B5-90D0-AE2CF1FBE0BD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8" name="Oval 57">
                            <a:extLst>
                              <a:ext uri="{FF2B5EF4-FFF2-40B4-BE49-F238E27FC236}">
                                <a16:creationId xmlns:a16="http://schemas.microsoft.com/office/drawing/2014/main" id="{1A76BEA0-888E-41CD-9B30-B128A39F781E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6" name="Oval 55">
                          <a:extLst>
                            <a:ext uri="{FF2B5EF4-FFF2-40B4-BE49-F238E27FC236}">
                              <a16:creationId xmlns:a16="http://schemas.microsoft.com/office/drawing/2014/main" id="{2EA36045-2F1D-402B-A951-B9957D5C145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4" name="Oval 53">
                        <a:extLst>
                          <a:ext uri="{FF2B5EF4-FFF2-40B4-BE49-F238E27FC236}">
                            <a16:creationId xmlns:a16="http://schemas.microsoft.com/office/drawing/2014/main" id="{AAF58CB3-363E-4156-8148-52E0B9CB634A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BDC4E05B-A602-483A-B19B-B907358D462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55AC54D8-2C27-49A7-B1CE-C865E629499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C9753262-9BA1-4716-B4B5-AAFE232A72A2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5B2AD932-98DF-4DA1-B19E-E38A4DD270F0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DE13C879-BB42-4F2C-9413-A1322DE58809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28B4D2F2-9DD5-4B23-A2F2-7DBEE9E61F6C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C1A2F663-A8A7-4337-9C39-489B4C457111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1609761D-150A-4DE0-9604-CC3953C108D0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D1189D1C-85ED-4EF1-A384-7C4590ED50FD}"/>
                </a:ext>
              </a:extLst>
            </p:cNvPr>
            <p:cNvSpPr/>
            <p:nvPr userDrawn="1"/>
          </p:nvSpPr>
          <p:spPr>
            <a:xfrm>
              <a:off x="8138160" y="4045868"/>
              <a:ext cx="2029968" cy="8229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445306C5-E470-4A93-9C9F-5D066F760D16}"/>
                </a:ext>
              </a:extLst>
            </p:cNvPr>
            <p:cNvSpPr/>
            <p:nvPr userDrawn="1"/>
          </p:nvSpPr>
          <p:spPr>
            <a:xfrm>
              <a:off x="8138160" y="2029968"/>
              <a:ext cx="1014984" cy="201168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B31C374B-40F2-4B1E-A9D8-6E5C932FF170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8138160" y="2012062"/>
              <a:ext cx="3044952" cy="70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1C668341-39BE-4448-B29D-2594AE6D75C2}"/>
                </a:ext>
              </a:extLst>
            </p:cNvPr>
            <p:cNvSpPr/>
            <p:nvPr userDrawn="1"/>
          </p:nvSpPr>
          <p:spPr>
            <a:xfrm>
              <a:off x="11055096" y="1874902"/>
              <a:ext cx="274320" cy="2743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7" name="Date Placeholder 3">
            <a:extLst>
              <a:ext uri="{FF2B5EF4-FFF2-40B4-BE49-F238E27FC236}">
                <a16:creationId xmlns:a16="http://schemas.microsoft.com/office/drawing/2014/main" id="{56895315-7883-40AA-AB6E-E7F8B77E5B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1295" y="6355080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68" name="Footer Placeholder 4">
            <a:extLst>
              <a:ext uri="{FF2B5EF4-FFF2-40B4-BE49-F238E27FC236}">
                <a16:creationId xmlns:a16="http://schemas.microsoft.com/office/drawing/2014/main" id="{0000A4E2-8200-4049-B783-2C99FBDBA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99886" y="635508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9" name="Slide Number Placeholder 5">
            <a:extLst>
              <a:ext uri="{FF2B5EF4-FFF2-40B4-BE49-F238E27FC236}">
                <a16:creationId xmlns:a16="http://schemas.microsoft.com/office/drawing/2014/main" id="{179E1CD1-EB8F-4E56-ADD5-06293A7A2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4091" y="635508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BB414F1-8F08-3A3B-45E3-9F44595164A1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62001" y="3058886"/>
            <a:ext cx="6597372" cy="3296194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  <a:lvl2pPr marL="457200">
              <a:lnSpc>
                <a:spcPts val="2000"/>
              </a:lnSpc>
              <a:defRPr sz="1800">
                <a:solidFill>
                  <a:schemeClr val="bg1"/>
                </a:solidFill>
              </a:defRPr>
            </a:lvl2pPr>
            <a:lvl3pPr marL="914400">
              <a:lnSpc>
                <a:spcPts val="2000"/>
              </a:lnSpc>
              <a:defRPr sz="1800">
                <a:solidFill>
                  <a:schemeClr val="bg1"/>
                </a:solidFill>
              </a:defRPr>
            </a:lvl3pPr>
            <a:lvl4pPr marL="1371600">
              <a:lnSpc>
                <a:spcPts val="2000"/>
              </a:lnSpc>
              <a:defRPr sz="1800">
                <a:solidFill>
                  <a:schemeClr val="bg1"/>
                </a:solidFill>
              </a:defRPr>
            </a:lvl4pPr>
            <a:lvl5pPr marL="1828800">
              <a:lnSpc>
                <a:spcPts val="2000"/>
              </a:lnSpc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806960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  <p15:guide id="4" pos="576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F09F422-89F7-BDA7-7801-F364BA5D95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3045" y="-4303"/>
            <a:ext cx="7252590" cy="6862680"/>
            <a:chOff x="-3045" y="-4303"/>
            <a:chExt cx="7252590" cy="686268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629CA98-D89C-4A69-9A55-8D6C17DCDDF0}"/>
                </a:ext>
              </a:extLst>
            </p:cNvPr>
            <p:cNvSpPr/>
            <p:nvPr userDrawn="1"/>
          </p:nvSpPr>
          <p:spPr>
            <a:xfrm>
              <a:off x="-1146" y="4775407"/>
              <a:ext cx="2029968" cy="2077527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8" name="Graphic 27">
              <a:extLst>
                <a:ext uri="{FF2B5EF4-FFF2-40B4-BE49-F238E27FC236}">
                  <a16:creationId xmlns:a16="http://schemas.microsoft.com/office/drawing/2014/main" id="{12C5F573-21FC-4A6F-B46F-5583E20C994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-3045" y="-4303"/>
              <a:ext cx="2029968" cy="2029968"/>
            </a:xfrm>
            <a:prstGeom prst="rect">
              <a:avLst/>
            </a:prstGeom>
          </p:spPr>
        </p:pic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EA65556A-38A5-4BA5-9A40-33F02F960B1E}"/>
                </a:ext>
              </a:extLst>
            </p:cNvPr>
            <p:cNvSpPr/>
            <p:nvPr userDrawn="1"/>
          </p:nvSpPr>
          <p:spPr>
            <a:xfrm>
              <a:off x="3757" y="2033993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37900790-71B8-45C8-9B6D-07E23CEA7632}"/>
                </a:ext>
              </a:extLst>
            </p:cNvPr>
            <p:cNvSpPr/>
            <p:nvPr userDrawn="1"/>
          </p:nvSpPr>
          <p:spPr>
            <a:xfrm>
              <a:off x="-218" y="4059798"/>
              <a:ext cx="2029968" cy="759567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28AC969-4FA2-44AD-A273-2A0B7839749F}"/>
                </a:ext>
              </a:extLst>
            </p:cNvPr>
            <p:cNvSpPr/>
            <p:nvPr userDrawn="1"/>
          </p:nvSpPr>
          <p:spPr>
            <a:xfrm>
              <a:off x="4071442" y="4058828"/>
              <a:ext cx="3178103" cy="2799549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91CB31D0-C621-4EF7-AE25-5C3BCD5882C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038053" y="2029625"/>
              <a:ext cx="2029878" cy="2023760"/>
            </a:xfrm>
            <a:prstGeom prst="rect">
              <a:avLst/>
            </a:prstGeom>
          </p:spPr>
        </p:pic>
        <p:pic>
          <p:nvPicPr>
            <p:cNvPr id="69" name="Graphic 68">
              <a:extLst>
                <a:ext uri="{FF2B5EF4-FFF2-40B4-BE49-F238E27FC236}">
                  <a16:creationId xmlns:a16="http://schemas.microsoft.com/office/drawing/2014/main" id="{B2CC2F02-F98F-4E69-AA01-CCF96A602E1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034034" y="4055808"/>
              <a:ext cx="2029968" cy="2029968"/>
            </a:xfrm>
            <a:prstGeom prst="rect">
              <a:avLst/>
            </a:prstGeom>
          </p:spPr>
        </p:pic>
        <p:sp>
          <p:nvSpPr>
            <p:cNvPr id="8" name="Rectangle 9">
              <a:extLst>
                <a:ext uri="{FF2B5EF4-FFF2-40B4-BE49-F238E27FC236}">
                  <a16:creationId xmlns:a16="http://schemas.microsoft.com/office/drawing/2014/main" id="{FE05B395-CB62-452B-A84F-936AD8EDDA92}"/>
                </a:ext>
              </a:extLst>
            </p:cNvPr>
            <p:cNvSpPr/>
            <p:nvPr userDrawn="1"/>
          </p:nvSpPr>
          <p:spPr>
            <a:xfrm>
              <a:off x="2028568" y="4060579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3" name="Graphic 72">
              <a:extLst>
                <a:ext uri="{FF2B5EF4-FFF2-40B4-BE49-F238E27FC236}">
                  <a16:creationId xmlns:a16="http://schemas.microsoft.com/office/drawing/2014/main" id="{2622C30D-68C5-43FD-997F-CFD4DD72E16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5400000">
              <a:off x="2043950" y="4059923"/>
              <a:ext cx="2029968" cy="2029968"/>
            </a:xfrm>
            <a:prstGeom prst="rect">
              <a:avLst/>
            </a:prstGeom>
          </p:spPr>
        </p:pic>
        <p:pic>
          <p:nvPicPr>
            <p:cNvPr id="35" name="Picture 34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AC3CDBDC-6EB4-4B7D-A9F6-4CFA748349B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6" y="3062893"/>
              <a:ext cx="2019299" cy="999451"/>
            </a:xfrm>
            <a:prstGeom prst="rect">
              <a:avLst/>
            </a:prstGeom>
          </p:spPr>
        </p:pic>
        <p:grpSp>
          <p:nvGrpSpPr>
            <p:cNvPr id="162" name="Group 161">
              <a:extLst>
                <a:ext uri="{FF2B5EF4-FFF2-40B4-BE49-F238E27FC236}">
                  <a16:creationId xmlns:a16="http://schemas.microsoft.com/office/drawing/2014/main" id="{34457344-691C-417A-9C29-5AD8ABC43E5A}"/>
                </a:ext>
              </a:extLst>
            </p:cNvPr>
            <p:cNvGrpSpPr/>
            <p:nvPr userDrawn="1"/>
          </p:nvGrpSpPr>
          <p:grpSpPr>
            <a:xfrm>
              <a:off x="4433" y="4836676"/>
              <a:ext cx="1965960" cy="1965960"/>
              <a:chOff x="5361924" y="7472790"/>
              <a:chExt cx="1828800" cy="1828800"/>
            </a:xfrm>
          </p:grpSpPr>
          <p:grpSp>
            <p:nvGrpSpPr>
              <p:cNvPr id="163" name="Group 162">
                <a:extLst>
                  <a:ext uri="{FF2B5EF4-FFF2-40B4-BE49-F238E27FC236}">
                    <a16:creationId xmlns:a16="http://schemas.microsoft.com/office/drawing/2014/main" id="{68DDC918-5A9B-4D14-98A4-9002D8520FD4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165" name="Group 164">
                  <a:extLst>
                    <a:ext uri="{FF2B5EF4-FFF2-40B4-BE49-F238E27FC236}">
                      <a16:creationId xmlns:a16="http://schemas.microsoft.com/office/drawing/2014/main" id="{2366D07F-988F-459E-BBD3-15126F92902E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173" name="Group 172">
                    <a:extLst>
                      <a:ext uri="{FF2B5EF4-FFF2-40B4-BE49-F238E27FC236}">
                        <a16:creationId xmlns:a16="http://schemas.microsoft.com/office/drawing/2014/main" id="{6CCACE8C-699F-4B10-BA84-94167BA05CC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176" name="Group 175">
                      <a:extLst>
                        <a:ext uri="{FF2B5EF4-FFF2-40B4-BE49-F238E27FC236}">
                          <a16:creationId xmlns:a16="http://schemas.microsoft.com/office/drawing/2014/main" id="{59F49E32-0B71-4676-8012-BA971DA2100F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178" name="Group 177">
                        <a:extLst>
                          <a:ext uri="{FF2B5EF4-FFF2-40B4-BE49-F238E27FC236}">
                            <a16:creationId xmlns:a16="http://schemas.microsoft.com/office/drawing/2014/main" id="{DF41FA5A-1504-4DC4-B514-00C377423E7C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180" name="Group 179">
                          <a:extLst>
                            <a:ext uri="{FF2B5EF4-FFF2-40B4-BE49-F238E27FC236}">
                              <a16:creationId xmlns:a16="http://schemas.microsoft.com/office/drawing/2014/main" id="{68B4610A-A91F-459F-A9C5-9FC624665516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182" name="Group 181">
                            <a:extLst>
                              <a:ext uri="{FF2B5EF4-FFF2-40B4-BE49-F238E27FC236}">
                                <a16:creationId xmlns:a16="http://schemas.microsoft.com/office/drawing/2014/main" id="{D794F6E3-A9E3-42A9-93AA-7B9E20AD922D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184" name="Oval 183">
                              <a:extLst>
                                <a:ext uri="{FF2B5EF4-FFF2-40B4-BE49-F238E27FC236}">
                                  <a16:creationId xmlns:a16="http://schemas.microsoft.com/office/drawing/2014/main" id="{90B634B0-4792-4A28-B92A-ACA35F17767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6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185" name="Oval 184">
                              <a:extLst>
                                <a:ext uri="{FF2B5EF4-FFF2-40B4-BE49-F238E27FC236}">
                                  <a16:creationId xmlns:a16="http://schemas.microsoft.com/office/drawing/2014/main" id="{1B466310-2C61-42F1-81EB-2B5BF01B2267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6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183" name="Oval 182">
                            <a:extLst>
                              <a:ext uri="{FF2B5EF4-FFF2-40B4-BE49-F238E27FC236}">
                                <a16:creationId xmlns:a16="http://schemas.microsoft.com/office/drawing/2014/main" id="{53A72A9A-79AE-4A89-8938-7A85E2248DE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6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181" name="Oval 180">
                          <a:extLst>
                            <a:ext uri="{FF2B5EF4-FFF2-40B4-BE49-F238E27FC236}">
                              <a16:creationId xmlns:a16="http://schemas.microsoft.com/office/drawing/2014/main" id="{02618DCD-5B83-4412-9D1A-968C246DCAC1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6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179" name="Oval 178">
                        <a:extLst>
                          <a:ext uri="{FF2B5EF4-FFF2-40B4-BE49-F238E27FC236}">
                            <a16:creationId xmlns:a16="http://schemas.microsoft.com/office/drawing/2014/main" id="{29B173F9-A6EA-4B31-B4C6-3C8DE08F2F11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6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177" name="Oval 176">
                      <a:extLst>
                        <a:ext uri="{FF2B5EF4-FFF2-40B4-BE49-F238E27FC236}">
                          <a16:creationId xmlns:a16="http://schemas.microsoft.com/office/drawing/2014/main" id="{466DB0E2-4B80-4A09-8BCA-9432E1E1DAE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6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174" name="Oval 173">
                    <a:extLst>
                      <a:ext uri="{FF2B5EF4-FFF2-40B4-BE49-F238E27FC236}">
                        <a16:creationId xmlns:a16="http://schemas.microsoft.com/office/drawing/2014/main" id="{20D2F087-D77F-4913-922E-014FB9DEE63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166" name="Oval 165">
                  <a:extLst>
                    <a:ext uri="{FF2B5EF4-FFF2-40B4-BE49-F238E27FC236}">
                      <a16:creationId xmlns:a16="http://schemas.microsoft.com/office/drawing/2014/main" id="{DD44EC19-A244-4489-9CB8-0361CFBFD02F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67" name="Oval 166">
                  <a:extLst>
                    <a:ext uri="{FF2B5EF4-FFF2-40B4-BE49-F238E27FC236}">
                      <a16:creationId xmlns:a16="http://schemas.microsoft.com/office/drawing/2014/main" id="{C5C029E7-6D6D-4D14-8D8E-E407011AF097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69" name="Oval 168">
                  <a:extLst>
                    <a:ext uri="{FF2B5EF4-FFF2-40B4-BE49-F238E27FC236}">
                      <a16:creationId xmlns:a16="http://schemas.microsoft.com/office/drawing/2014/main" id="{4A74D8A7-ACD3-40A3-918D-46DF99BF9F3E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71" name="Oval 170">
                  <a:extLst>
                    <a:ext uri="{FF2B5EF4-FFF2-40B4-BE49-F238E27FC236}">
                      <a16:creationId xmlns:a16="http://schemas.microsoft.com/office/drawing/2014/main" id="{9C994ED9-5124-452B-986B-4782056BCFB3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72" name="Oval 171">
                  <a:extLst>
                    <a:ext uri="{FF2B5EF4-FFF2-40B4-BE49-F238E27FC236}">
                      <a16:creationId xmlns:a16="http://schemas.microsoft.com/office/drawing/2014/main" id="{8ADCBFB4-9F0A-40FB-A585-2728254E0A7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64" name="Oval 163">
                <a:extLst>
                  <a:ext uri="{FF2B5EF4-FFF2-40B4-BE49-F238E27FC236}">
                    <a16:creationId xmlns:a16="http://schemas.microsoft.com/office/drawing/2014/main" id="{42E049E2-81A6-45F8-BA9F-DEA21400B1AD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75F20D6C-6085-4D3F-9186-6895908C97B9}"/>
                </a:ext>
              </a:extLst>
            </p:cNvPr>
            <p:cNvSpPr/>
            <p:nvPr userDrawn="1"/>
          </p:nvSpPr>
          <p:spPr>
            <a:xfrm rot="16200000">
              <a:off x="506891" y="5335524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BC56BE23-DE49-4D55-A6A0-DFE2A870120D}"/>
                </a:ext>
              </a:extLst>
            </p:cNvPr>
            <p:cNvSpPr/>
            <p:nvPr userDrawn="1"/>
          </p:nvSpPr>
          <p:spPr>
            <a:xfrm>
              <a:off x="2028658" y="6089528"/>
              <a:ext cx="2049251" cy="76847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BCF3BD55-FF25-4CA9-8016-81AEB8AA43E8}"/>
                </a:ext>
              </a:extLst>
            </p:cNvPr>
            <p:cNvSpPr/>
            <p:nvPr userDrawn="1"/>
          </p:nvSpPr>
          <p:spPr>
            <a:xfrm>
              <a:off x="3838078" y="1859479"/>
              <a:ext cx="274320" cy="2743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E09EA6C-7AC2-47BE-95B8-4D3412867BA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1990665"/>
              <a:ext cx="4023360" cy="33894"/>
            </a:xfrm>
            <a:prstGeom prst="line">
              <a:avLst/>
            </a:prstGeom>
            <a:ln w="508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74771" y="576943"/>
            <a:ext cx="6449786" cy="2785508"/>
          </a:xfrm>
        </p:spPr>
        <p:txBody>
          <a:bodyPr anchor="b">
            <a:normAutofit/>
          </a:bodyPr>
          <a:lstStyle>
            <a:lvl1pPr algn="l">
              <a:defRPr sz="480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00591F-8CE8-B626-C81A-6C960B2BAE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974772" y="3373686"/>
            <a:ext cx="6449785" cy="1029586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92" name="Date Placeholder 3">
            <a:extLst>
              <a:ext uri="{FF2B5EF4-FFF2-40B4-BE49-F238E27FC236}">
                <a16:creationId xmlns:a16="http://schemas.microsoft.com/office/drawing/2014/main" id="{2837477B-3D20-4982-86AF-91100FE408D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19821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193" name="Footer Placeholder 4">
            <a:extLst>
              <a:ext uri="{FF2B5EF4-FFF2-40B4-BE49-F238E27FC236}">
                <a16:creationId xmlns:a16="http://schemas.microsoft.com/office/drawing/2014/main" id="{B6E38A1E-AF37-4A09-9B69-65397A079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27198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94" name="Slide Number Placeholder 5">
            <a:extLst>
              <a:ext uri="{FF2B5EF4-FFF2-40B4-BE49-F238E27FC236}">
                <a16:creationId xmlns:a16="http://schemas.microsoft.com/office/drawing/2014/main" id="{FB77B535-C760-4E32-8A7E-BF9AD08BB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2847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705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56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1736" y="896112"/>
            <a:ext cx="9389288" cy="733308"/>
          </a:xfrm>
        </p:spPr>
        <p:txBody>
          <a:bodyPr anchor="t" anchorCtr="0"/>
          <a:lstStyle>
            <a:lvl1pPr>
              <a:defRPr cap="none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88DF45F-9FEA-47BE-AC15-52BE148E1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239499" y="0"/>
            <a:ext cx="1015984" cy="6858000"/>
            <a:chOff x="11239499" y="0"/>
            <a:chExt cx="1015984" cy="6858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C51E8B0-FB58-4BB5-9CDA-4A1B4DBC5E90}"/>
                </a:ext>
              </a:extLst>
            </p:cNvPr>
            <p:cNvSpPr/>
            <p:nvPr userDrawn="1"/>
          </p:nvSpPr>
          <p:spPr>
            <a:xfrm>
              <a:off x="11240499" y="4828032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548A0B2-480B-4F04-B7B5-67A328B174D1}"/>
                </a:ext>
              </a:extLst>
            </p:cNvPr>
            <p:cNvSpPr/>
            <p:nvPr userDrawn="1"/>
          </p:nvSpPr>
          <p:spPr>
            <a:xfrm>
              <a:off x="11240499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60A19E0-B2DF-4E35-AD7A-80B5C429C6C1}"/>
                </a:ext>
              </a:extLst>
            </p:cNvPr>
            <p:cNvSpPr/>
            <p:nvPr userDrawn="1"/>
          </p:nvSpPr>
          <p:spPr>
            <a:xfrm>
              <a:off x="11240499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2" name="Picture 11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9C1C8F39-77F2-4753-A57A-2FD46715F2A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0777681" y="552957"/>
              <a:ext cx="1828800" cy="90516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A6AF7B2-2B49-4313-AA4E-3FD77CF46A04}"/>
                </a:ext>
              </a:extLst>
            </p:cNvPr>
            <p:cNvSpPr/>
            <p:nvPr userDrawn="1"/>
          </p:nvSpPr>
          <p:spPr>
            <a:xfrm>
              <a:off x="11240499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9AA5A01-9E59-4C92-9634-32DB51F9182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6200000">
              <a:off x="10880040" y="5394960"/>
              <a:ext cx="1828800" cy="914400"/>
            </a:xfrm>
            <a:prstGeom prst="rect">
              <a:avLst/>
            </a:prstGeom>
          </p:spPr>
        </p:pic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D3A8643-F793-41FD-AA08-DC814719C40C}"/>
                </a:ext>
              </a:extLst>
            </p:cNvPr>
            <p:cNvSpPr/>
            <p:nvPr userDrawn="1"/>
          </p:nvSpPr>
          <p:spPr>
            <a:xfrm>
              <a:off x="11250235" y="4949368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31" name="Graphic 30">
              <a:extLst>
                <a:ext uri="{FF2B5EF4-FFF2-40B4-BE49-F238E27FC236}">
                  <a16:creationId xmlns:a16="http://schemas.microsoft.com/office/drawing/2014/main" id="{F50D01F0-AD27-490F-8044-37B2D9E2332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5400000">
              <a:off x="10793035" y="3391083"/>
              <a:ext cx="1828800" cy="914400"/>
            </a:xfrm>
            <a:prstGeom prst="rect">
              <a:avLst/>
            </a:prstGeom>
          </p:spPr>
        </p:pic>
      </p:grpSp>
      <p:sp>
        <p:nvSpPr>
          <p:cNvPr id="32" name="Date Placeholder 3">
            <a:extLst>
              <a:ext uri="{FF2B5EF4-FFF2-40B4-BE49-F238E27FC236}">
                <a16:creationId xmlns:a16="http://schemas.microsoft.com/office/drawing/2014/main" id="{417A4AF6-C906-4001-BDD2-33E1163185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71735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33" name="Footer Placeholder 4">
            <a:extLst>
              <a:ext uri="{FF2B5EF4-FFF2-40B4-BE49-F238E27FC236}">
                <a16:creationId xmlns:a16="http://schemas.microsoft.com/office/drawing/2014/main" id="{5D94E674-98A0-4C77-80E5-084E3946B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2448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4" name="Slide Number Placeholder 5">
            <a:extLst>
              <a:ext uri="{FF2B5EF4-FFF2-40B4-BE49-F238E27FC236}">
                <a16:creationId xmlns:a16="http://schemas.microsoft.com/office/drawing/2014/main" id="{36214990-C58C-4D62-9381-40A242460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135D7B7-20E9-ADCF-4417-B443AF3112FC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71734" y="1842550"/>
            <a:ext cx="9389288" cy="425345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888137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raphic 25">
            <a:extLst>
              <a:ext uri="{FF2B5EF4-FFF2-40B4-BE49-F238E27FC236}">
                <a16:creationId xmlns:a16="http://schemas.microsoft.com/office/drawing/2014/main" id="{E1BC9BFE-80C0-4DA9-92DB-070C41E412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8097646">
            <a:off x="403102" y="-983359"/>
            <a:ext cx="2029968" cy="2029968"/>
          </a:xfrm>
          <a:prstGeom prst="rect">
            <a:avLst/>
          </a:prstGeom>
        </p:spPr>
      </p:pic>
      <p:sp>
        <p:nvSpPr>
          <p:cNvPr id="8" name="Rectangle 23">
            <a:extLst>
              <a:ext uri="{FF2B5EF4-FFF2-40B4-BE49-F238E27FC236}">
                <a16:creationId xmlns:a16="http://schemas.microsoft.com/office/drawing/2014/main" id="{F5ED01E4-35BF-4165-86B2-E3BDFD91DE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3508190">
            <a:off x="-1025089" y="458228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B7E6DD28-C71B-4484-973A-D12A277300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8902533">
            <a:off x="407892" y="1900474"/>
            <a:ext cx="2029968" cy="2029968"/>
          </a:xfrm>
          <a:prstGeom prst="rect">
            <a:avLst/>
          </a:prstGeom>
        </p:spPr>
      </p:pic>
      <p:sp>
        <p:nvSpPr>
          <p:cNvPr id="11" name="Rectangle 23">
            <a:extLst>
              <a:ext uri="{FF2B5EF4-FFF2-40B4-BE49-F238E27FC236}">
                <a16:creationId xmlns:a16="http://schemas.microsoft.com/office/drawing/2014/main" id="{AB403917-256D-4254-A12F-F8BD19470C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8900000">
            <a:off x="413443" y="1923515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EB06A536-5FCB-4761-9EFF-D54BE44B1F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708786">
            <a:off x="-1021285" y="3355869"/>
            <a:ext cx="2029968" cy="2029968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3B73C61F-3D48-4791-8280-D98D2C01E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3489227">
            <a:off x="1859807" y="3357927"/>
            <a:ext cx="2029968" cy="2029968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94213EEF-F759-4045-9F53-49C1B4ECED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7411" y="5806395"/>
            <a:ext cx="2870810" cy="1000774"/>
            <a:chOff x="-13699" y="5839164"/>
            <a:chExt cx="2862790" cy="1000774"/>
          </a:xfrm>
        </p:grpSpPr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2EA4D38A-6ACD-4296-B454-E5BD7EAC7990}"/>
                </a:ext>
              </a:extLst>
            </p:cNvPr>
            <p:cNvSpPr/>
            <p:nvPr userDrawn="1"/>
          </p:nvSpPr>
          <p:spPr>
            <a:xfrm>
              <a:off x="-13699" y="5839164"/>
              <a:ext cx="2862790" cy="28868"/>
            </a:xfrm>
            <a:custGeom>
              <a:avLst/>
              <a:gdLst>
                <a:gd name="connsiteX0" fmla="*/ 0 w 2862790"/>
                <a:gd name="connsiteY0" fmla="*/ 0 h 28868"/>
                <a:gd name="connsiteX1" fmla="*/ 2862790 w 2862790"/>
                <a:gd name="connsiteY1" fmla="*/ 0 h 28868"/>
                <a:gd name="connsiteX2" fmla="*/ 2833921 w 2862790"/>
                <a:gd name="connsiteY2" fmla="*/ 28868 h 28868"/>
                <a:gd name="connsiteX3" fmla="*/ 28868 w 2862790"/>
                <a:gd name="connsiteY3" fmla="*/ 28868 h 28868"/>
                <a:gd name="connsiteX4" fmla="*/ 0 w 2862790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62790" h="28868">
                  <a:moveTo>
                    <a:pt x="0" y="0"/>
                  </a:moveTo>
                  <a:lnTo>
                    <a:pt x="2862790" y="0"/>
                  </a:lnTo>
                  <a:lnTo>
                    <a:pt x="2833921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74E32D04-F635-443B-B642-A509F0473CB5}"/>
                </a:ext>
              </a:extLst>
            </p:cNvPr>
            <p:cNvSpPr/>
            <p:nvPr userDrawn="1"/>
          </p:nvSpPr>
          <p:spPr>
            <a:xfrm>
              <a:off x="47246" y="5900109"/>
              <a:ext cx="2740900" cy="28868"/>
            </a:xfrm>
            <a:custGeom>
              <a:avLst/>
              <a:gdLst>
                <a:gd name="connsiteX0" fmla="*/ 0 w 2740900"/>
                <a:gd name="connsiteY0" fmla="*/ 0 h 28868"/>
                <a:gd name="connsiteX1" fmla="*/ 2740900 w 2740900"/>
                <a:gd name="connsiteY1" fmla="*/ 0 h 28868"/>
                <a:gd name="connsiteX2" fmla="*/ 2712032 w 2740900"/>
                <a:gd name="connsiteY2" fmla="*/ 28868 h 28868"/>
                <a:gd name="connsiteX3" fmla="*/ 28868 w 2740900"/>
                <a:gd name="connsiteY3" fmla="*/ 28868 h 28868"/>
                <a:gd name="connsiteX4" fmla="*/ 0 w 2740900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40900" h="28868">
                  <a:moveTo>
                    <a:pt x="0" y="0"/>
                  </a:moveTo>
                  <a:lnTo>
                    <a:pt x="2740900" y="0"/>
                  </a:lnTo>
                  <a:lnTo>
                    <a:pt x="2712032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C95F7659-0C0B-4798-8392-E6B36B62DEA4}"/>
                </a:ext>
              </a:extLst>
            </p:cNvPr>
            <p:cNvSpPr/>
            <p:nvPr userDrawn="1"/>
          </p:nvSpPr>
          <p:spPr>
            <a:xfrm>
              <a:off x="108992" y="5960251"/>
              <a:ext cx="2619012" cy="29671"/>
            </a:xfrm>
            <a:custGeom>
              <a:avLst/>
              <a:gdLst>
                <a:gd name="connsiteX0" fmla="*/ 0 w 2619012"/>
                <a:gd name="connsiteY0" fmla="*/ 0 h 29671"/>
                <a:gd name="connsiteX1" fmla="*/ 2619012 w 2619012"/>
                <a:gd name="connsiteY1" fmla="*/ 0 h 29671"/>
                <a:gd name="connsiteX2" fmla="*/ 2590143 w 2619012"/>
                <a:gd name="connsiteY2" fmla="*/ 28868 h 29671"/>
                <a:gd name="connsiteX3" fmla="*/ 28067 w 2619012"/>
                <a:gd name="connsiteY3" fmla="*/ 29671 h 29671"/>
                <a:gd name="connsiteX4" fmla="*/ 28869 w 2619012"/>
                <a:gd name="connsiteY4" fmla="*/ 28869 h 29671"/>
                <a:gd name="connsiteX5" fmla="*/ 0 w 2619012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9012" h="29671">
                  <a:moveTo>
                    <a:pt x="0" y="0"/>
                  </a:moveTo>
                  <a:lnTo>
                    <a:pt x="2619012" y="0"/>
                  </a:lnTo>
                  <a:lnTo>
                    <a:pt x="2590143" y="28868"/>
                  </a:lnTo>
                  <a:lnTo>
                    <a:pt x="28067" y="29671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ABB69ABA-A9D2-4649-A1AB-E12AA2D2C8E7}"/>
                </a:ext>
              </a:extLst>
            </p:cNvPr>
            <p:cNvSpPr/>
            <p:nvPr userDrawn="1"/>
          </p:nvSpPr>
          <p:spPr>
            <a:xfrm>
              <a:off x="169937" y="6021196"/>
              <a:ext cx="2497122" cy="29670"/>
            </a:xfrm>
            <a:custGeom>
              <a:avLst/>
              <a:gdLst>
                <a:gd name="connsiteX0" fmla="*/ 0 w 2497122"/>
                <a:gd name="connsiteY0" fmla="*/ 0 h 29670"/>
                <a:gd name="connsiteX1" fmla="*/ 2497122 w 2497122"/>
                <a:gd name="connsiteY1" fmla="*/ 0 h 29670"/>
                <a:gd name="connsiteX2" fmla="*/ 2468254 w 2497122"/>
                <a:gd name="connsiteY2" fmla="*/ 28868 h 29670"/>
                <a:gd name="connsiteX3" fmla="*/ 28066 w 2497122"/>
                <a:gd name="connsiteY3" fmla="*/ 29670 h 29670"/>
                <a:gd name="connsiteX4" fmla="*/ 28868 w 2497122"/>
                <a:gd name="connsiteY4" fmla="*/ 28868 h 29670"/>
                <a:gd name="connsiteX5" fmla="*/ 0 w 2497122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97122" h="29670">
                  <a:moveTo>
                    <a:pt x="0" y="0"/>
                  </a:moveTo>
                  <a:lnTo>
                    <a:pt x="2497122" y="0"/>
                  </a:lnTo>
                  <a:lnTo>
                    <a:pt x="2468254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8B88CE23-E34F-470C-8C56-46C08322365F}"/>
                </a:ext>
              </a:extLst>
            </p:cNvPr>
            <p:cNvSpPr/>
            <p:nvPr userDrawn="1"/>
          </p:nvSpPr>
          <p:spPr>
            <a:xfrm>
              <a:off x="229279" y="6082140"/>
              <a:ext cx="2376837" cy="28869"/>
            </a:xfrm>
            <a:custGeom>
              <a:avLst/>
              <a:gdLst>
                <a:gd name="connsiteX0" fmla="*/ 0 w 2376837"/>
                <a:gd name="connsiteY0" fmla="*/ 0 h 28869"/>
                <a:gd name="connsiteX1" fmla="*/ 2376837 w 2376837"/>
                <a:gd name="connsiteY1" fmla="*/ 0 h 28869"/>
                <a:gd name="connsiteX2" fmla="*/ 2347968 w 2376837"/>
                <a:gd name="connsiteY2" fmla="*/ 28868 h 28869"/>
                <a:gd name="connsiteX3" fmla="*/ 28868 w 2376837"/>
                <a:gd name="connsiteY3" fmla="*/ 28869 h 28869"/>
                <a:gd name="connsiteX4" fmla="*/ 0 w 2376837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6837" h="28869">
                  <a:moveTo>
                    <a:pt x="0" y="0"/>
                  </a:moveTo>
                  <a:lnTo>
                    <a:pt x="2376837" y="0"/>
                  </a:lnTo>
                  <a:lnTo>
                    <a:pt x="2347968" y="28868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75BCEDE2-961E-42E0-AF9C-3D070C974007}"/>
                </a:ext>
              </a:extLst>
            </p:cNvPr>
            <p:cNvSpPr/>
            <p:nvPr userDrawn="1"/>
          </p:nvSpPr>
          <p:spPr>
            <a:xfrm>
              <a:off x="290222" y="6143085"/>
              <a:ext cx="2254948" cy="28868"/>
            </a:xfrm>
            <a:custGeom>
              <a:avLst/>
              <a:gdLst>
                <a:gd name="connsiteX0" fmla="*/ 0 w 2254948"/>
                <a:gd name="connsiteY0" fmla="*/ 0 h 28868"/>
                <a:gd name="connsiteX1" fmla="*/ 2254948 w 2254948"/>
                <a:gd name="connsiteY1" fmla="*/ 0 h 28868"/>
                <a:gd name="connsiteX2" fmla="*/ 2226080 w 2254948"/>
                <a:gd name="connsiteY2" fmla="*/ 28868 h 28868"/>
                <a:gd name="connsiteX3" fmla="*/ 28868 w 2254948"/>
                <a:gd name="connsiteY3" fmla="*/ 28868 h 28868"/>
                <a:gd name="connsiteX4" fmla="*/ 0 w 2254948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54948" h="28868">
                  <a:moveTo>
                    <a:pt x="0" y="0"/>
                  </a:moveTo>
                  <a:lnTo>
                    <a:pt x="2254948" y="0"/>
                  </a:lnTo>
                  <a:lnTo>
                    <a:pt x="2226080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FB930397-7A2A-4C50-9EC9-7E3107D065D2}"/>
                </a:ext>
              </a:extLst>
            </p:cNvPr>
            <p:cNvSpPr/>
            <p:nvPr userDrawn="1"/>
          </p:nvSpPr>
          <p:spPr>
            <a:xfrm>
              <a:off x="351970" y="6203227"/>
              <a:ext cx="2133059" cy="29671"/>
            </a:xfrm>
            <a:custGeom>
              <a:avLst/>
              <a:gdLst>
                <a:gd name="connsiteX0" fmla="*/ 2133059 w 2133059"/>
                <a:gd name="connsiteY0" fmla="*/ 0 h 29671"/>
                <a:gd name="connsiteX1" fmla="*/ 2104190 w 2133059"/>
                <a:gd name="connsiteY1" fmla="*/ 28869 h 29671"/>
                <a:gd name="connsiteX2" fmla="*/ 28066 w 2133059"/>
                <a:gd name="connsiteY2" fmla="*/ 29671 h 29671"/>
                <a:gd name="connsiteX3" fmla="*/ 28868 w 2133059"/>
                <a:gd name="connsiteY3" fmla="*/ 28869 h 29671"/>
                <a:gd name="connsiteX4" fmla="*/ 0 w 2133059"/>
                <a:gd name="connsiteY4" fmla="*/ 1 h 29671"/>
                <a:gd name="connsiteX5" fmla="*/ 2133059 w 2133059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33059" h="29671">
                  <a:moveTo>
                    <a:pt x="2133059" y="0"/>
                  </a:moveTo>
                  <a:lnTo>
                    <a:pt x="2104190" y="28869"/>
                  </a:lnTo>
                  <a:lnTo>
                    <a:pt x="28066" y="29671"/>
                  </a:lnTo>
                  <a:lnTo>
                    <a:pt x="28868" y="28869"/>
                  </a:lnTo>
                  <a:lnTo>
                    <a:pt x="0" y="1"/>
                  </a:lnTo>
                  <a:lnTo>
                    <a:pt x="213305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CA98174-D81B-4241-92F9-D0D2028FFEA9}"/>
                </a:ext>
              </a:extLst>
            </p:cNvPr>
            <p:cNvSpPr/>
            <p:nvPr userDrawn="1"/>
          </p:nvSpPr>
          <p:spPr>
            <a:xfrm>
              <a:off x="411310" y="6264172"/>
              <a:ext cx="2012774" cy="28868"/>
            </a:xfrm>
            <a:custGeom>
              <a:avLst/>
              <a:gdLst>
                <a:gd name="connsiteX0" fmla="*/ 0 w 2012774"/>
                <a:gd name="connsiteY0" fmla="*/ 0 h 28868"/>
                <a:gd name="connsiteX1" fmla="*/ 2012774 w 2012774"/>
                <a:gd name="connsiteY1" fmla="*/ 0 h 28868"/>
                <a:gd name="connsiteX2" fmla="*/ 1983905 w 2012774"/>
                <a:gd name="connsiteY2" fmla="*/ 28868 h 28868"/>
                <a:gd name="connsiteX3" fmla="*/ 28868 w 2012774"/>
                <a:gd name="connsiteY3" fmla="*/ 28868 h 28868"/>
                <a:gd name="connsiteX4" fmla="*/ 0 w 2012774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2774" h="28868">
                  <a:moveTo>
                    <a:pt x="0" y="0"/>
                  </a:moveTo>
                  <a:lnTo>
                    <a:pt x="2012774" y="0"/>
                  </a:lnTo>
                  <a:lnTo>
                    <a:pt x="1983905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E4CE4FB8-5E60-4288-B2FA-CF9316ED449F}"/>
                </a:ext>
              </a:extLst>
            </p:cNvPr>
            <p:cNvSpPr/>
            <p:nvPr userDrawn="1"/>
          </p:nvSpPr>
          <p:spPr>
            <a:xfrm>
              <a:off x="472255" y="6325117"/>
              <a:ext cx="1890884" cy="28868"/>
            </a:xfrm>
            <a:custGeom>
              <a:avLst/>
              <a:gdLst>
                <a:gd name="connsiteX0" fmla="*/ 0 w 1890884"/>
                <a:gd name="connsiteY0" fmla="*/ 0 h 28868"/>
                <a:gd name="connsiteX1" fmla="*/ 1890884 w 1890884"/>
                <a:gd name="connsiteY1" fmla="*/ 0 h 28868"/>
                <a:gd name="connsiteX2" fmla="*/ 1862016 w 1890884"/>
                <a:gd name="connsiteY2" fmla="*/ 28868 h 28868"/>
                <a:gd name="connsiteX3" fmla="*/ 28868 w 1890884"/>
                <a:gd name="connsiteY3" fmla="*/ 28868 h 28868"/>
                <a:gd name="connsiteX4" fmla="*/ 0 w 1890884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90884" h="28868">
                  <a:moveTo>
                    <a:pt x="0" y="0"/>
                  </a:moveTo>
                  <a:lnTo>
                    <a:pt x="1890884" y="0"/>
                  </a:lnTo>
                  <a:lnTo>
                    <a:pt x="1862016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6F69FE5C-0AF0-42F6-A721-9E2244C967AA}"/>
                </a:ext>
              </a:extLst>
            </p:cNvPr>
            <p:cNvSpPr/>
            <p:nvPr userDrawn="1"/>
          </p:nvSpPr>
          <p:spPr>
            <a:xfrm>
              <a:off x="533199" y="6386061"/>
              <a:ext cx="1768996" cy="28869"/>
            </a:xfrm>
            <a:custGeom>
              <a:avLst/>
              <a:gdLst>
                <a:gd name="connsiteX0" fmla="*/ 0 w 1768996"/>
                <a:gd name="connsiteY0" fmla="*/ 0 h 28869"/>
                <a:gd name="connsiteX1" fmla="*/ 1768996 w 1768996"/>
                <a:gd name="connsiteY1" fmla="*/ 0 h 28869"/>
                <a:gd name="connsiteX2" fmla="*/ 1740128 w 1768996"/>
                <a:gd name="connsiteY2" fmla="*/ 28868 h 28869"/>
                <a:gd name="connsiteX3" fmla="*/ 28869 w 1768996"/>
                <a:gd name="connsiteY3" fmla="*/ 28869 h 28869"/>
                <a:gd name="connsiteX4" fmla="*/ 0 w 1768996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8996" h="28869">
                  <a:moveTo>
                    <a:pt x="0" y="0"/>
                  </a:moveTo>
                  <a:lnTo>
                    <a:pt x="1768996" y="0"/>
                  </a:lnTo>
                  <a:lnTo>
                    <a:pt x="1740128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8311083-D41B-4770-B6A9-AFA83AAF2885}"/>
                </a:ext>
              </a:extLst>
            </p:cNvPr>
            <p:cNvSpPr/>
            <p:nvPr userDrawn="1"/>
          </p:nvSpPr>
          <p:spPr>
            <a:xfrm>
              <a:off x="594946" y="6446204"/>
              <a:ext cx="1647106" cy="29670"/>
            </a:xfrm>
            <a:custGeom>
              <a:avLst/>
              <a:gdLst>
                <a:gd name="connsiteX0" fmla="*/ 0 w 1647106"/>
                <a:gd name="connsiteY0" fmla="*/ 0 h 29670"/>
                <a:gd name="connsiteX1" fmla="*/ 1647106 w 1647106"/>
                <a:gd name="connsiteY1" fmla="*/ 0 h 29670"/>
                <a:gd name="connsiteX2" fmla="*/ 1618238 w 1647106"/>
                <a:gd name="connsiteY2" fmla="*/ 28868 h 29670"/>
                <a:gd name="connsiteX3" fmla="*/ 28066 w 1647106"/>
                <a:gd name="connsiteY3" fmla="*/ 29670 h 29670"/>
                <a:gd name="connsiteX4" fmla="*/ 28868 w 1647106"/>
                <a:gd name="connsiteY4" fmla="*/ 28868 h 29670"/>
                <a:gd name="connsiteX5" fmla="*/ 0 w 1647106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47106" h="29670">
                  <a:moveTo>
                    <a:pt x="0" y="0"/>
                  </a:moveTo>
                  <a:lnTo>
                    <a:pt x="1647106" y="0"/>
                  </a:lnTo>
                  <a:lnTo>
                    <a:pt x="1618238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730A62EE-9416-445D-B0B2-018F008614B8}"/>
                </a:ext>
              </a:extLst>
            </p:cNvPr>
            <p:cNvSpPr/>
            <p:nvPr userDrawn="1"/>
          </p:nvSpPr>
          <p:spPr>
            <a:xfrm>
              <a:off x="654287" y="6507148"/>
              <a:ext cx="1526821" cy="28869"/>
            </a:xfrm>
            <a:custGeom>
              <a:avLst/>
              <a:gdLst>
                <a:gd name="connsiteX0" fmla="*/ 0 w 1526821"/>
                <a:gd name="connsiteY0" fmla="*/ 0 h 28869"/>
                <a:gd name="connsiteX1" fmla="*/ 1526821 w 1526821"/>
                <a:gd name="connsiteY1" fmla="*/ 0 h 28869"/>
                <a:gd name="connsiteX2" fmla="*/ 1497952 w 1526821"/>
                <a:gd name="connsiteY2" fmla="*/ 28868 h 28869"/>
                <a:gd name="connsiteX3" fmla="*/ 28868 w 1526821"/>
                <a:gd name="connsiteY3" fmla="*/ 28869 h 28869"/>
                <a:gd name="connsiteX4" fmla="*/ 0 w 1526821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6821" h="28869">
                  <a:moveTo>
                    <a:pt x="0" y="0"/>
                  </a:moveTo>
                  <a:lnTo>
                    <a:pt x="1526821" y="0"/>
                  </a:lnTo>
                  <a:lnTo>
                    <a:pt x="1497952" y="28868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4A92E211-EBEF-4E62-97FD-46ECC42436DF}"/>
                </a:ext>
              </a:extLst>
            </p:cNvPr>
            <p:cNvSpPr/>
            <p:nvPr userDrawn="1"/>
          </p:nvSpPr>
          <p:spPr>
            <a:xfrm>
              <a:off x="715231" y="6568093"/>
              <a:ext cx="1404932" cy="28868"/>
            </a:xfrm>
            <a:custGeom>
              <a:avLst/>
              <a:gdLst>
                <a:gd name="connsiteX0" fmla="*/ 0 w 1404932"/>
                <a:gd name="connsiteY0" fmla="*/ 0 h 28868"/>
                <a:gd name="connsiteX1" fmla="*/ 1404932 w 1404932"/>
                <a:gd name="connsiteY1" fmla="*/ 0 h 28868"/>
                <a:gd name="connsiteX2" fmla="*/ 1376064 w 1404932"/>
                <a:gd name="connsiteY2" fmla="*/ 28868 h 28868"/>
                <a:gd name="connsiteX3" fmla="*/ 28868 w 1404932"/>
                <a:gd name="connsiteY3" fmla="*/ 28868 h 28868"/>
                <a:gd name="connsiteX4" fmla="*/ 0 w 1404932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4932" h="28868">
                  <a:moveTo>
                    <a:pt x="0" y="0"/>
                  </a:moveTo>
                  <a:lnTo>
                    <a:pt x="1404932" y="0"/>
                  </a:lnTo>
                  <a:lnTo>
                    <a:pt x="1376064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CC8A63A1-564C-478A-B490-96E1C76014CC}"/>
                </a:ext>
              </a:extLst>
            </p:cNvPr>
            <p:cNvSpPr/>
            <p:nvPr userDrawn="1"/>
          </p:nvSpPr>
          <p:spPr>
            <a:xfrm>
              <a:off x="776977" y="6628235"/>
              <a:ext cx="1283044" cy="29671"/>
            </a:xfrm>
            <a:custGeom>
              <a:avLst/>
              <a:gdLst>
                <a:gd name="connsiteX0" fmla="*/ 1283044 w 1283044"/>
                <a:gd name="connsiteY0" fmla="*/ 0 h 29671"/>
                <a:gd name="connsiteX1" fmla="*/ 1254175 w 1283044"/>
                <a:gd name="connsiteY1" fmla="*/ 28869 h 29671"/>
                <a:gd name="connsiteX2" fmla="*/ 28067 w 1283044"/>
                <a:gd name="connsiteY2" fmla="*/ 29671 h 29671"/>
                <a:gd name="connsiteX3" fmla="*/ 28869 w 1283044"/>
                <a:gd name="connsiteY3" fmla="*/ 28869 h 29671"/>
                <a:gd name="connsiteX4" fmla="*/ 0 w 1283044"/>
                <a:gd name="connsiteY4" fmla="*/ 1 h 29671"/>
                <a:gd name="connsiteX5" fmla="*/ 1283044 w 1283044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3044" h="29671">
                  <a:moveTo>
                    <a:pt x="1283044" y="0"/>
                  </a:moveTo>
                  <a:lnTo>
                    <a:pt x="1254175" y="28869"/>
                  </a:lnTo>
                  <a:lnTo>
                    <a:pt x="28067" y="29671"/>
                  </a:lnTo>
                  <a:lnTo>
                    <a:pt x="28869" y="28869"/>
                  </a:lnTo>
                  <a:lnTo>
                    <a:pt x="0" y="1"/>
                  </a:lnTo>
                  <a:lnTo>
                    <a:pt x="128304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4162FC41-462F-4E99-AACA-F5B9C804FB14}"/>
                </a:ext>
              </a:extLst>
            </p:cNvPr>
            <p:cNvSpPr/>
            <p:nvPr userDrawn="1"/>
          </p:nvSpPr>
          <p:spPr>
            <a:xfrm>
              <a:off x="837922" y="6689180"/>
              <a:ext cx="1161154" cy="29670"/>
            </a:xfrm>
            <a:custGeom>
              <a:avLst/>
              <a:gdLst>
                <a:gd name="connsiteX0" fmla="*/ 0 w 1161154"/>
                <a:gd name="connsiteY0" fmla="*/ 0 h 29670"/>
                <a:gd name="connsiteX1" fmla="*/ 1161154 w 1161154"/>
                <a:gd name="connsiteY1" fmla="*/ 0 h 29670"/>
                <a:gd name="connsiteX2" fmla="*/ 1132285 w 1161154"/>
                <a:gd name="connsiteY2" fmla="*/ 28868 h 29670"/>
                <a:gd name="connsiteX3" fmla="*/ 28066 w 1161154"/>
                <a:gd name="connsiteY3" fmla="*/ 29670 h 29670"/>
                <a:gd name="connsiteX4" fmla="*/ 28868 w 1161154"/>
                <a:gd name="connsiteY4" fmla="*/ 28868 h 29670"/>
                <a:gd name="connsiteX5" fmla="*/ 0 w 1161154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1154" h="29670">
                  <a:moveTo>
                    <a:pt x="0" y="0"/>
                  </a:moveTo>
                  <a:lnTo>
                    <a:pt x="1161154" y="0"/>
                  </a:lnTo>
                  <a:lnTo>
                    <a:pt x="1132285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1F9B61AC-B03D-4064-9DE6-9818F53F333C}"/>
                </a:ext>
              </a:extLst>
            </p:cNvPr>
            <p:cNvSpPr/>
            <p:nvPr userDrawn="1"/>
          </p:nvSpPr>
          <p:spPr>
            <a:xfrm>
              <a:off x="897263" y="6750124"/>
              <a:ext cx="1040868" cy="28869"/>
            </a:xfrm>
            <a:custGeom>
              <a:avLst/>
              <a:gdLst>
                <a:gd name="connsiteX0" fmla="*/ 0 w 1040868"/>
                <a:gd name="connsiteY0" fmla="*/ 0 h 28869"/>
                <a:gd name="connsiteX1" fmla="*/ 1040868 w 1040868"/>
                <a:gd name="connsiteY1" fmla="*/ 0 h 28869"/>
                <a:gd name="connsiteX2" fmla="*/ 1012000 w 1040868"/>
                <a:gd name="connsiteY2" fmla="*/ 28869 h 28869"/>
                <a:gd name="connsiteX3" fmla="*/ 28868 w 1040868"/>
                <a:gd name="connsiteY3" fmla="*/ 28869 h 28869"/>
                <a:gd name="connsiteX4" fmla="*/ 0 w 1040868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0868" h="28869">
                  <a:moveTo>
                    <a:pt x="0" y="0"/>
                  </a:moveTo>
                  <a:lnTo>
                    <a:pt x="1040868" y="0"/>
                  </a:lnTo>
                  <a:lnTo>
                    <a:pt x="1012000" y="28869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C104BA00-790F-438D-AC93-117E23CF2099}"/>
                </a:ext>
              </a:extLst>
            </p:cNvPr>
            <p:cNvSpPr/>
            <p:nvPr userDrawn="1"/>
          </p:nvSpPr>
          <p:spPr>
            <a:xfrm>
              <a:off x="958207" y="6811069"/>
              <a:ext cx="918980" cy="28869"/>
            </a:xfrm>
            <a:custGeom>
              <a:avLst/>
              <a:gdLst>
                <a:gd name="connsiteX0" fmla="*/ 0 w 918980"/>
                <a:gd name="connsiteY0" fmla="*/ 0 h 28869"/>
                <a:gd name="connsiteX1" fmla="*/ 918980 w 918980"/>
                <a:gd name="connsiteY1" fmla="*/ 0 h 28869"/>
                <a:gd name="connsiteX2" fmla="*/ 890112 w 918980"/>
                <a:gd name="connsiteY2" fmla="*/ 28868 h 28869"/>
                <a:gd name="connsiteX3" fmla="*/ 28869 w 918980"/>
                <a:gd name="connsiteY3" fmla="*/ 28869 h 28869"/>
                <a:gd name="connsiteX4" fmla="*/ 0 w 918980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8980" h="28869">
                  <a:moveTo>
                    <a:pt x="0" y="0"/>
                  </a:moveTo>
                  <a:lnTo>
                    <a:pt x="918980" y="0"/>
                  </a:lnTo>
                  <a:lnTo>
                    <a:pt x="890112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01" name="Freeform: Shape 100">
            <a:extLst>
              <a:ext uri="{FF2B5EF4-FFF2-40B4-BE49-F238E27FC236}">
                <a16:creationId xmlns:a16="http://schemas.microsoft.com/office/drawing/2014/main" id="{788A3CD7-1915-41CF-9FB5-E6FEDCA8F1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793659" y="5801762"/>
            <a:ext cx="1075475" cy="1058335"/>
          </a:xfrm>
          <a:custGeom>
            <a:avLst/>
            <a:gdLst>
              <a:gd name="connsiteX0" fmla="*/ 1062720 w 1062720"/>
              <a:gd name="connsiteY0" fmla="*/ 0 h 1062720"/>
              <a:gd name="connsiteX1" fmla="*/ 1062720 w 1062720"/>
              <a:gd name="connsiteY1" fmla="*/ 1062720 h 1062720"/>
              <a:gd name="connsiteX2" fmla="*/ 0 w 1062720"/>
              <a:gd name="connsiteY2" fmla="*/ 1062720 h 1062720"/>
              <a:gd name="connsiteX3" fmla="*/ 1062720 w 1062720"/>
              <a:gd name="connsiteY3" fmla="*/ 0 h 1062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62720" h="1062720">
                <a:moveTo>
                  <a:pt x="1062720" y="0"/>
                </a:moveTo>
                <a:lnTo>
                  <a:pt x="1062720" y="1062720"/>
                </a:lnTo>
                <a:lnTo>
                  <a:pt x="0" y="1062720"/>
                </a:lnTo>
                <a:lnTo>
                  <a:pt x="106272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3" name="Freeform: Shape 162">
            <a:extLst>
              <a:ext uri="{FF2B5EF4-FFF2-40B4-BE49-F238E27FC236}">
                <a16:creationId xmlns:a16="http://schemas.microsoft.com/office/drawing/2014/main" id="{FEE07693-1822-40D4-88A4-0F663C787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35546" y="6829131"/>
            <a:ext cx="918980" cy="28869"/>
          </a:xfrm>
          <a:custGeom>
            <a:avLst/>
            <a:gdLst>
              <a:gd name="connsiteX0" fmla="*/ 0 w 918980"/>
              <a:gd name="connsiteY0" fmla="*/ 0 h 28869"/>
              <a:gd name="connsiteX1" fmla="*/ 918980 w 918980"/>
              <a:gd name="connsiteY1" fmla="*/ 0 h 28869"/>
              <a:gd name="connsiteX2" fmla="*/ 890112 w 918980"/>
              <a:gd name="connsiteY2" fmla="*/ 28868 h 28869"/>
              <a:gd name="connsiteX3" fmla="*/ 28869 w 918980"/>
              <a:gd name="connsiteY3" fmla="*/ 28869 h 28869"/>
              <a:gd name="connsiteX4" fmla="*/ 0 w 918980"/>
              <a:gd name="connsiteY4" fmla="*/ 0 h 28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8980" h="28869">
                <a:moveTo>
                  <a:pt x="0" y="0"/>
                </a:moveTo>
                <a:lnTo>
                  <a:pt x="918980" y="0"/>
                </a:lnTo>
                <a:lnTo>
                  <a:pt x="890112" y="28868"/>
                </a:lnTo>
                <a:lnTo>
                  <a:pt x="28869" y="2886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8142DAF-BE54-C239-5685-89D55E027E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20440" y="896111"/>
            <a:ext cx="7889768" cy="2039341"/>
          </a:xfrm>
        </p:spPr>
        <p:txBody>
          <a:bodyPr anchor="t" anchorCtr="0"/>
          <a:lstStyle>
            <a:lvl1pPr>
              <a:defRPr cap="none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A2EBD71-EB16-773C-A6CB-C6E1259AE70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3520440" y="3259056"/>
            <a:ext cx="2994660" cy="3006531"/>
          </a:xfrm>
        </p:spPr>
        <p:txBody>
          <a:bodyPr>
            <a:normAutofit/>
          </a:bodyPr>
          <a:lstStyle>
            <a:lvl1pPr marL="285750" indent="-285750">
              <a:lnSpc>
                <a:spcPts val="2000"/>
              </a:lnSpc>
              <a:buFont typeface="Arial" panose="020B0604020202020204" pitchFamily="34" charset="0"/>
              <a:buChar char="•"/>
              <a:defRPr sz="1800"/>
            </a:lvl1pPr>
            <a:lvl2pPr>
              <a:lnSpc>
                <a:spcPts val="2000"/>
              </a:lnSpc>
              <a:defRPr sz="1800"/>
            </a:lvl2pPr>
            <a:lvl3pPr>
              <a:lnSpc>
                <a:spcPts val="2000"/>
              </a:lnSpc>
              <a:defRPr sz="1800"/>
            </a:lvl3pPr>
            <a:lvl4pPr>
              <a:lnSpc>
                <a:spcPts val="2000"/>
              </a:lnSpc>
              <a:defRPr sz="1800"/>
            </a:lvl4pPr>
            <a:lvl5pPr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6944BE1-9937-7EA2-AA56-336B8D5CAADA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826432" y="3253740"/>
            <a:ext cx="4580088" cy="3006531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9" name="Date Placeholder 3">
            <a:extLst>
              <a:ext uri="{FF2B5EF4-FFF2-40B4-BE49-F238E27FC236}">
                <a16:creationId xmlns:a16="http://schemas.microsoft.com/office/drawing/2014/main" id="{5A56B3AA-5CA2-4004-8F95-11FD7B895D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2372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210" name="Footer Placeholder 4">
            <a:extLst>
              <a:ext uri="{FF2B5EF4-FFF2-40B4-BE49-F238E27FC236}">
                <a16:creationId xmlns:a16="http://schemas.microsoft.com/office/drawing/2014/main" id="{07D92F37-472D-4CCB-AA97-FA42E5607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42161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211" name="Slide Number Placeholder 5">
            <a:extLst>
              <a:ext uri="{FF2B5EF4-FFF2-40B4-BE49-F238E27FC236}">
                <a16:creationId xmlns:a16="http://schemas.microsoft.com/office/drawing/2014/main" id="{C0E89FFF-230F-4CBA-A6BC-D887B3FFA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49320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15145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Pictur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7877" y="898524"/>
            <a:ext cx="7606895" cy="2029967"/>
          </a:xfrm>
        </p:spPr>
        <p:txBody>
          <a:bodyPr anchor="t" anchorCtr="0"/>
          <a:lstStyle>
            <a:lvl1pPr>
              <a:defRPr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01CF25F4-1889-5FE4-9BE0-413C509639D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011337" y="9212"/>
            <a:ext cx="2029967" cy="4850544"/>
          </a:xfrm>
          <a:custGeom>
            <a:avLst/>
            <a:gdLst>
              <a:gd name="connsiteX0" fmla="*/ 0 w 2029967"/>
              <a:gd name="connsiteY0" fmla="*/ 0 h 4850544"/>
              <a:gd name="connsiteX1" fmla="*/ 2029967 w 2029967"/>
              <a:gd name="connsiteY1" fmla="*/ 0 h 4850544"/>
              <a:gd name="connsiteX2" fmla="*/ 2029967 w 2029967"/>
              <a:gd name="connsiteY2" fmla="*/ 4850544 h 4850544"/>
              <a:gd name="connsiteX3" fmla="*/ 2025599 w 2029967"/>
              <a:gd name="connsiteY3" fmla="*/ 4850544 h 4850544"/>
              <a:gd name="connsiteX4" fmla="*/ 2 w 2029967"/>
              <a:gd name="connsiteY4" fmla="*/ 2824947 h 4850544"/>
              <a:gd name="connsiteX5" fmla="*/ 2 w 2029967"/>
              <a:gd name="connsiteY5" fmla="*/ 4850544 h 4850544"/>
              <a:gd name="connsiteX6" fmla="*/ 0 w 2029967"/>
              <a:gd name="connsiteY6" fmla="*/ 4850544 h 4850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29967" h="4850544">
                <a:moveTo>
                  <a:pt x="0" y="0"/>
                </a:moveTo>
                <a:lnTo>
                  <a:pt x="2029967" y="0"/>
                </a:lnTo>
                <a:lnTo>
                  <a:pt x="2029967" y="4850544"/>
                </a:lnTo>
                <a:lnTo>
                  <a:pt x="2025599" y="4850544"/>
                </a:lnTo>
                <a:lnTo>
                  <a:pt x="2" y="2824947"/>
                </a:lnTo>
                <a:lnTo>
                  <a:pt x="2" y="4850544"/>
                </a:lnTo>
                <a:lnTo>
                  <a:pt x="0" y="4850544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CC28908-2548-441C-BE9D-8728E1FC84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11339" y="4863266"/>
            <a:ext cx="2029968" cy="200489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731DC170-FB16-45F8-B62C-DCAB2B9AC3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338" y="5865203"/>
            <a:ext cx="2019299" cy="999451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DE2E4A5-BFB0-8F89-C606-A1581EB9FC6E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3803953" y="3259138"/>
            <a:ext cx="7615274" cy="2978150"/>
          </a:xfrm>
        </p:spPr>
        <p:txBody>
          <a:bodyPr>
            <a:normAutofit/>
          </a:bodyPr>
          <a:lstStyle>
            <a:lvl1pPr marL="285750" indent="-285750">
              <a:lnSpc>
                <a:spcPts val="2000"/>
              </a:lnSpc>
              <a:buFont typeface="Arial" panose="020B0604020202020204" pitchFamily="34" charset="0"/>
              <a:buChar char="•"/>
              <a:defRPr sz="1800">
                <a:solidFill>
                  <a:schemeClr val="tx2"/>
                </a:solidFill>
              </a:defRPr>
            </a:lvl1pPr>
            <a:lvl2pPr marL="685800">
              <a:lnSpc>
                <a:spcPts val="2000"/>
              </a:lnSpc>
              <a:defRPr sz="1800">
                <a:solidFill>
                  <a:schemeClr val="tx2"/>
                </a:solidFill>
              </a:defRPr>
            </a:lvl2pPr>
            <a:lvl3pPr marL="1143000">
              <a:lnSpc>
                <a:spcPts val="2000"/>
              </a:lnSpc>
              <a:defRPr sz="1800">
                <a:solidFill>
                  <a:schemeClr val="tx2"/>
                </a:solidFill>
              </a:defRPr>
            </a:lvl3pPr>
            <a:lvl4pPr marL="1600200">
              <a:lnSpc>
                <a:spcPts val="2000"/>
              </a:lnSpc>
              <a:defRPr sz="1800">
                <a:solidFill>
                  <a:schemeClr val="tx2"/>
                </a:solidFill>
              </a:defRPr>
            </a:lvl4pPr>
            <a:lvl5pPr marL="2057400">
              <a:lnSpc>
                <a:spcPts val="2000"/>
              </a:lnSpc>
              <a:defRPr sz="18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9" name="Date Placeholder 3">
            <a:extLst>
              <a:ext uri="{FF2B5EF4-FFF2-40B4-BE49-F238E27FC236}">
                <a16:creationId xmlns:a16="http://schemas.microsoft.com/office/drawing/2014/main" id="{E2B0C6B8-E2CB-460E-BBC8-AC4339C89D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0395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70" name="Footer Placeholder 4">
            <a:extLst>
              <a:ext uri="{FF2B5EF4-FFF2-40B4-BE49-F238E27FC236}">
                <a16:creationId xmlns:a16="http://schemas.microsoft.com/office/drawing/2014/main" id="{433844D3-0FDA-4C97-9B21-5021A38E4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88630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1" name="Slide Number Placeholder 5">
            <a:extLst>
              <a:ext uri="{FF2B5EF4-FFF2-40B4-BE49-F238E27FC236}">
                <a16:creationId xmlns:a16="http://schemas.microsoft.com/office/drawing/2014/main" id="{EC059538-F80F-46C9-80EB-AC9B56DD0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2027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78F81CD-65D4-6CA1-E2C2-34DF58B566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000" y="0"/>
            <a:ext cx="1015984" cy="6858000"/>
            <a:chOff x="-1000" y="0"/>
            <a:chExt cx="1015984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419657A-6BE9-88F7-BE4C-6BF3C13F7E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4828032"/>
              <a:ext cx="1014984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BB2BB8E-26BE-8FBF-1C62-4F42858193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864BEFA-BF82-8BAF-1977-518DCAB0F3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4C6E7FC-E03B-5EE2-7126-8CC1FBCB9D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-462818" y="552957"/>
              <a:ext cx="1828800" cy="90516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59957EF-0F68-275E-1FFC-87388D7174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CECEEA3-55C1-1632-4F14-7E57A80266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00582" y="2932749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A6290E86-B21F-0C88-099F-07B046CA1D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-457200" y="5380762"/>
              <a:ext cx="1828800" cy="914400"/>
            </a:xfrm>
            <a:prstGeom prst="rect">
              <a:avLst/>
            </a:prstGeom>
          </p:spPr>
        </p:pic>
      </p:grpSp>
      <p:sp>
        <p:nvSpPr>
          <p:cNvPr id="26" name="Rectangle 23">
            <a:extLst>
              <a:ext uri="{FF2B5EF4-FFF2-40B4-BE49-F238E27FC236}">
                <a16:creationId xmlns:a16="http://schemas.microsoft.com/office/drawing/2014/main" id="{E489F066-AA0F-D3C7-739B-15808100E7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11339" y="2834159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5550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365125"/>
            <a:ext cx="10668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1825625"/>
            <a:ext cx="106680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2000" y="6356350"/>
            <a:ext cx="2819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819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666" r:id="rId2"/>
    <p:sldLayoutId id="2147483704" r:id="rId3"/>
    <p:sldLayoutId id="2147483702" r:id="rId4"/>
    <p:sldLayoutId id="2147483678" r:id="rId5"/>
    <p:sldLayoutId id="2147483681" r:id="rId6"/>
    <p:sldLayoutId id="2147483696" r:id="rId7"/>
    <p:sldLayoutId id="2147483691" r:id="rId8"/>
    <p:sldLayoutId id="2147483677" r:id="rId9"/>
    <p:sldLayoutId id="2147483699" r:id="rId10"/>
    <p:sldLayoutId id="2147483685" r:id="rId11"/>
    <p:sldLayoutId id="2147483676" r:id="rId12"/>
    <p:sldLayoutId id="2147483649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76" userDrawn="1">
          <p15:clr>
            <a:srgbClr val="5ACBF0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orient="horz" pos="2160" userDrawn="1">
          <p15:clr>
            <a:srgbClr val="F26B43"/>
          </p15:clr>
        </p15:guide>
        <p15:guide id="5" pos="1272" userDrawn="1">
          <p15:clr>
            <a:srgbClr val="9FCC3B"/>
          </p15:clr>
        </p15:guide>
        <p15:guide id="6" pos="2544" userDrawn="1">
          <p15:clr>
            <a:srgbClr val="9FCC3B"/>
          </p15:clr>
        </p15:guide>
        <p15:guide id="7" pos="5112" userDrawn="1">
          <p15:clr>
            <a:srgbClr val="9FCC3B"/>
          </p15:clr>
        </p15:guide>
        <p15:guide id="8" pos="6408" userDrawn="1">
          <p15:clr>
            <a:srgbClr val="9FCC3B"/>
          </p15:clr>
        </p15:guide>
        <p15:guide id="9" pos="3940" userDrawn="1">
          <p15:clr>
            <a:srgbClr val="F26B43"/>
          </p15:clr>
        </p15:guide>
        <p15:guide id="10" pos="7104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ltdrdata/ComfyUI-Manager" TargetMode="Externa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bmaltais/kohya_ss" TargetMode="Externa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s://civitai.com/articles/506/kohyass-webui-dataset-preparation-beginners-guide" TargetMode="Externa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github.com/MoCoMakers/Comfy-UI-workflows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bmaltais/kohya_ss" TargetMode="Externa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huggingface.co/spaces/multimodalart/stable-cascade" TargetMode="Externa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civitai.com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omfyanonymous/ComfyUI" TargetMode="External"/><Relationship Id="rId2" Type="http://schemas.openxmlformats.org/officeDocument/2006/relationships/hyperlink" Target="https://developer.nvidia.com/cuda-11-8-0-download-archive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hyperlink" Target="https://pytorch.org/get-started/locally/" TargetMode="External"/><Relationship Id="rId4" Type="http://schemas.openxmlformats.org/officeDocument/2006/relationships/hyperlink" Target="https://www.anaconda.com/download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896112"/>
            <a:ext cx="6589150" cy="1988706"/>
          </a:xfrm>
        </p:spPr>
        <p:txBody>
          <a:bodyPr anchor="t">
            <a:normAutofit fontScale="90000"/>
          </a:bodyPr>
          <a:lstStyle/>
          <a:p>
            <a:r>
              <a:rPr lang="en-US" cap="none" dirty="0"/>
              <a:t>Comfy UI - </a:t>
            </a:r>
            <a:r>
              <a:rPr lang="en-US" b="1" dirty="0"/>
              <a:t>Node Place Like Home</a:t>
            </a:r>
            <a:br>
              <a:rPr lang="en-US" b="1" dirty="0"/>
            </a:br>
            <a:r>
              <a:rPr lang="en-US" sz="2700" b="1" dirty="0"/>
              <a:t>Crafting AI Art with Comfy UI</a:t>
            </a:r>
            <a:br>
              <a:rPr lang="en-US" b="1" dirty="0"/>
            </a:br>
            <a:br>
              <a:rPr lang="en-US" b="1" dirty="0"/>
            </a:br>
            <a:r>
              <a:rPr lang="en-US" cap="none" dirty="0"/>
              <a:t> </a:t>
            </a:r>
          </a:p>
        </p:txBody>
      </p:sp>
      <p:sp>
        <p:nvSpPr>
          <p:cNvPr id="15" name="Slide Number Placeholder 2">
            <a:extLst>
              <a:ext uri="{FF2B5EF4-FFF2-40B4-BE49-F238E27FC236}">
                <a16:creationId xmlns:a16="http://schemas.microsoft.com/office/drawing/2014/main" id="{33014437-4E35-3DEC-2052-29580A34DE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4091" y="6355080"/>
            <a:ext cx="4572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1</a:t>
            </a:fld>
            <a:endParaRPr lang="en-US"/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A624E7B4-61EC-7086-9FD0-30D20ACBDECE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762001" y="3058886"/>
            <a:ext cx="6597372" cy="3296194"/>
          </a:xfrm>
        </p:spPr>
        <p:txBody>
          <a:bodyPr/>
          <a:lstStyle/>
          <a:p>
            <a:r>
              <a:rPr lang="en-US" dirty="0"/>
              <a:t>By Matthew Zamora </a:t>
            </a:r>
            <a:br>
              <a:rPr lang="en-US" dirty="0"/>
            </a:br>
            <a:r>
              <a:rPr lang="en-US" dirty="0"/>
              <a:t>for Bethesda Data Science</a:t>
            </a:r>
          </a:p>
        </p:txBody>
      </p:sp>
    </p:spTree>
    <p:extLst>
      <p:ext uri="{BB962C8B-B14F-4D97-AF65-F5344CB8AC3E}">
        <p14:creationId xmlns:p14="http://schemas.microsoft.com/office/powerpoint/2010/main" val="16424253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97BB2C-6DE0-DD4B-A9D8-AD0CE0313E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Gotchas Maintenance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752D41D-DF5D-4AF5-93C7-935A130789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E37DA6-6D21-E14E-F00A-DF7F0BD89AC0}"/>
              </a:ext>
            </a:extLst>
          </p:cNvPr>
          <p:cNvSpPr>
            <a:spLocks noGrp="1"/>
          </p:cNvSpPr>
          <p:nvPr>
            <p:ph sz="half" idx="14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kern="100" dirty="0">
                <a:effectLst/>
                <a:latin typeface="Aptos"/>
                <a:ea typeface="Aptos"/>
                <a:cs typeface="Times New Roman" panose="02020603050405020304" pitchFamily="18" charset="0"/>
              </a:rPr>
              <a:t>Download </a:t>
            </a:r>
            <a:r>
              <a:rPr lang="en-US" sz="1800" kern="100" dirty="0" err="1">
                <a:effectLst/>
                <a:latin typeface="Aptos"/>
                <a:ea typeface="Aptos"/>
                <a:cs typeface="Times New Roman" panose="02020603050405020304" pitchFamily="18" charset="0"/>
              </a:rPr>
              <a:t>ComfyUI</a:t>
            </a:r>
            <a:r>
              <a:rPr lang="en-US" sz="1800" kern="100" dirty="0">
                <a:effectLst/>
                <a:latin typeface="Aptos"/>
                <a:ea typeface="Aptos"/>
                <a:cs typeface="Times New Roman" panose="02020603050405020304" pitchFamily="18" charset="0"/>
              </a:rPr>
              <a:t> (and generally speaking, other packages) from git – don’t do a direct download or .zip file</a:t>
            </a:r>
          </a:p>
          <a:p>
            <a:pPr marL="742950" lvl="1" indent="-285750"/>
            <a:r>
              <a:rPr lang="en-US" kern="100" dirty="0">
                <a:latin typeface="Aptos"/>
                <a:ea typeface="Aptos"/>
                <a:cs typeface="Times New Roman" panose="02020603050405020304" pitchFamily="18" charset="0"/>
              </a:rPr>
              <a:t>Git will be how you want to update your </a:t>
            </a:r>
            <a:r>
              <a:rPr lang="en-US" kern="100" dirty="0" err="1">
                <a:latin typeface="Aptos"/>
                <a:ea typeface="Aptos"/>
                <a:cs typeface="Times New Roman" panose="02020603050405020304" pitchFamily="18" charset="0"/>
              </a:rPr>
              <a:t>ComfyUI</a:t>
            </a:r>
            <a:r>
              <a:rPr lang="en-US" kern="100" dirty="0">
                <a:latin typeface="Aptos"/>
                <a:ea typeface="Aptos"/>
                <a:cs typeface="Times New Roman" panose="02020603050405020304" pitchFamily="18" charset="0"/>
              </a:rPr>
              <a:t> version</a:t>
            </a:r>
          </a:p>
          <a:p>
            <a:pPr marL="742950" lvl="1" indent="-285750"/>
            <a:r>
              <a:rPr lang="en-US" sz="1800" kern="100" dirty="0">
                <a:effectLst/>
                <a:latin typeface="Aptos"/>
                <a:ea typeface="Aptos"/>
                <a:cs typeface="Times New Roman" panose="02020603050405020304" pitchFamily="18" charset="0"/>
              </a:rPr>
              <a:t>You need to update </a:t>
            </a:r>
            <a:r>
              <a:rPr lang="en-US" sz="1800" kern="100" dirty="0" err="1">
                <a:effectLst/>
                <a:latin typeface="Aptos"/>
                <a:ea typeface="Aptos"/>
                <a:cs typeface="Times New Roman" panose="02020603050405020304" pitchFamily="18" charset="0"/>
              </a:rPr>
              <a:t>ComfyUI</a:t>
            </a:r>
            <a:r>
              <a:rPr lang="en-US" sz="1800" kern="100" dirty="0">
                <a:effectLst/>
                <a:latin typeface="Aptos"/>
                <a:ea typeface="Aptos"/>
                <a:cs typeface="Times New Roman" panose="02020603050405020304" pitchFamily="18" charset="0"/>
              </a:rPr>
              <a:t> every 2 months or so or things (new node types) start to break. Don’t download it manually because you need to preserve files you placed in various subdirectories.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kern="100" dirty="0">
                <a:latin typeface="Aptos"/>
                <a:ea typeface="Aptos"/>
                <a:cs typeface="Times New Roman" panose="02020603050405020304" pitchFamily="18" charset="0"/>
              </a:rPr>
              <a:t>Keep all modules and Comfy UI updated. Use the “</a:t>
            </a:r>
            <a:r>
              <a:rPr lang="en-US" kern="100" dirty="0" err="1">
                <a:latin typeface="Aptos"/>
                <a:ea typeface="Aptos"/>
                <a:cs typeface="Times New Roman" panose="02020603050405020304" pitchFamily="18" charset="0"/>
              </a:rPr>
              <a:t>ComfyUI</a:t>
            </a:r>
            <a:r>
              <a:rPr lang="en-US" kern="100" dirty="0">
                <a:latin typeface="Aptos"/>
                <a:ea typeface="Aptos"/>
                <a:cs typeface="Times New Roman" panose="02020603050405020304" pitchFamily="18" charset="0"/>
              </a:rPr>
              <a:t>-Manager” module to update and install all other modules</a:t>
            </a:r>
          </a:p>
        </p:txBody>
      </p:sp>
    </p:spTree>
    <p:extLst>
      <p:ext uri="{BB962C8B-B14F-4D97-AF65-F5344CB8AC3E}">
        <p14:creationId xmlns:p14="http://schemas.microsoft.com/office/powerpoint/2010/main" val="40914487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D88284-E725-728B-92BD-D2F3C40E7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 Need </a:t>
            </a:r>
            <a:r>
              <a:rPr lang="en-US" dirty="0" err="1"/>
              <a:t>ComfyUI</a:t>
            </a:r>
            <a:r>
              <a:rPr lang="en-US" dirty="0"/>
              <a:t>-Manger for Sanity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3BF4AC9-291E-2C92-8680-075CAF398A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E136B0-2C19-099E-A8C5-8A03D4EE775A}"/>
              </a:ext>
            </a:extLst>
          </p:cNvPr>
          <p:cNvSpPr>
            <a:spLocks noGrp="1"/>
          </p:cNvSpPr>
          <p:nvPr>
            <p:ph sz="half" idx="14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ComfyUI</a:t>
            </a:r>
            <a:r>
              <a:rPr lang="en-US" dirty="0"/>
              <a:t> is an </a:t>
            </a:r>
            <a:r>
              <a:rPr lang="en-US" dirty="0" err="1"/>
              <a:t>AdHoc</a:t>
            </a:r>
            <a:r>
              <a:rPr lang="en-US" dirty="0"/>
              <a:t> Open Source Platform – third party modules are created all the time and are generally only 1-2 months behind cutting edge popular science.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You can download </a:t>
            </a:r>
            <a:r>
              <a:rPr lang="en-US" dirty="0" err="1"/>
              <a:t>ComfyUI</a:t>
            </a:r>
            <a:r>
              <a:rPr lang="en-US" dirty="0"/>
              <a:t> workflows online as .</a:t>
            </a:r>
            <a:r>
              <a:rPr lang="en-US" dirty="0" err="1"/>
              <a:t>json</a:t>
            </a:r>
            <a:r>
              <a:rPr lang="en-US" dirty="0"/>
              <a:t> files. But they often reference Node types that are “Missing” and will throw big red errors when you queue the run. You need to learn to troubleshoot these – and to make life easier use this GUI add on that let’s you find “Missing” plugins.</a:t>
            </a:r>
          </a:p>
          <a:p>
            <a:pPr marL="742950" lvl="1" indent="-285750"/>
            <a:r>
              <a:rPr lang="en-US" dirty="0"/>
              <a:t>Follow the install directions of </a:t>
            </a:r>
            <a:r>
              <a:rPr lang="en-US" dirty="0">
                <a:hlinkClick r:id="rId2"/>
              </a:rPr>
              <a:t>https://github.com/ltdrdata/ComfyUI-Manager</a:t>
            </a:r>
            <a:endParaRPr lang="en-US" dirty="0"/>
          </a:p>
          <a:p>
            <a:pPr marL="1200150" lvl="2" indent="-285750"/>
            <a:r>
              <a:rPr lang="en-US" dirty="0"/>
              <a:t>This is the only time you need ‘manually’ place a node package in </a:t>
            </a:r>
            <a:r>
              <a:rPr lang="en-US" dirty="0" err="1"/>
              <a:t>ComfyUI</a:t>
            </a:r>
            <a:r>
              <a:rPr lang="en-US" dirty="0"/>
              <a:t>/</a:t>
            </a:r>
            <a:r>
              <a:rPr lang="en-US" dirty="0" err="1"/>
              <a:t>custom_nodes</a:t>
            </a:r>
            <a:r>
              <a:rPr lang="en-US" dirty="0"/>
              <a:t> </a:t>
            </a:r>
          </a:p>
          <a:p>
            <a:pPr marL="1657350" lvl="3" indent="-285750"/>
            <a:r>
              <a:rPr lang="en-US" dirty="0"/>
              <a:t>After this the Manager will do all that for you. In lieu of this you need to put new node types in this directory, generally by cloning from GitHub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You may also find missing models, checkpoints, VAE files. Copy down the names and see if you can find them on </a:t>
            </a:r>
            <a:r>
              <a:rPr lang="en-US" dirty="0" err="1"/>
              <a:t>HuggingFace</a:t>
            </a:r>
            <a:r>
              <a:rPr lang="en-US" dirty="0"/>
              <a:t>, </a:t>
            </a:r>
            <a:r>
              <a:rPr lang="en-US" dirty="0" err="1"/>
              <a:t>CitivAI</a:t>
            </a:r>
            <a:r>
              <a:rPr lang="en-US" dirty="0"/>
              <a:t> or Google.</a:t>
            </a:r>
          </a:p>
        </p:txBody>
      </p:sp>
    </p:spTree>
    <p:extLst>
      <p:ext uri="{BB962C8B-B14F-4D97-AF65-F5344CB8AC3E}">
        <p14:creationId xmlns:p14="http://schemas.microsoft.com/office/powerpoint/2010/main" val="20797625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C9F9C7-632A-0EC7-47A6-42761B287D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“Manger” button becomes available with </a:t>
            </a:r>
            <a:r>
              <a:rPr lang="en-US" dirty="0" err="1"/>
              <a:t>ComfyUI</a:t>
            </a:r>
            <a:r>
              <a:rPr lang="en-US" dirty="0"/>
              <a:t>-Manager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CED4E3-C8E9-A6B2-B579-6003D882C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075FD88-B014-AC20-02A1-FA9AB1439CC1}"/>
              </a:ext>
            </a:extLst>
          </p:cNvPr>
          <p:cNvPicPr>
            <a:picLocks noGrp="1" noChangeAspect="1"/>
          </p:cNvPicPr>
          <p:nvPr>
            <p:ph sz="half" idx="14"/>
          </p:nvPr>
        </p:nvPicPr>
        <p:blipFill>
          <a:blip r:embed="rId2"/>
          <a:stretch>
            <a:fillRect/>
          </a:stretch>
        </p:blipFill>
        <p:spPr>
          <a:xfrm>
            <a:off x="824006" y="2424674"/>
            <a:ext cx="8779225" cy="4252912"/>
          </a:xfrm>
        </p:spPr>
      </p:pic>
    </p:spTree>
    <p:extLst>
      <p:ext uri="{BB962C8B-B14F-4D97-AF65-F5344CB8AC3E}">
        <p14:creationId xmlns:p14="http://schemas.microsoft.com/office/powerpoint/2010/main" val="39093796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1F886-8CE8-46BA-D454-414C81787E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Troubleshooting a Missing VAE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025547-BCBF-02AA-C8CF-D8DC708081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249ED4-104D-A1CD-5163-F0911E60DEFF}"/>
              </a:ext>
            </a:extLst>
          </p:cNvPr>
          <p:cNvSpPr>
            <a:spLocks noGrp="1"/>
          </p:cNvSpPr>
          <p:nvPr>
            <p:ph sz="half" idx="14"/>
          </p:nvPr>
        </p:nvSpPr>
        <p:spPr/>
        <p:txBody>
          <a:bodyPr/>
          <a:lstStyle/>
          <a:p>
            <a:r>
              <a:rPr lang="en-US" dirty="0"/>
              <a:t>See Missing VAE example</a:t>
            </a:r>
          </a:p>
        </p:txBody>
      </p:sp>
    </p:spTree>
    <p:extLst>
      <p:ext uri="{BB962C8B-B14F-4D97-AF65-F5344CB8AC3E}">
        <p14:creationId xmlns:p14="http://schemas.microsoft.com/office/powerpoint/2010/main" val="16063742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59CF5-78B0-BA2C-5D5F-1BB081024A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896112"/>
            <a:ext cx="10668000" cy="687361"/>
          </a:xfrm>
        </p:spPr>
        <p:txBody>
          <a:bodyPr>
            <a:normAutofit fontScale="90000"/>
          </a:bodyPr>
          <a:lstStyle/>
          <a:p>
            <a:r>
              <a:rPr lang="en-US" dirty="0"/>
              <a:t>Demo Sequence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415E8F-A486-FD2E-EEE2-6A128734EB7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62000" y="1724723"/>
            <a:ext cx="10663375" cy="443001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Basic Image Generation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Using a LoRa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Chaining a LoRa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Masking an Image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Masking an Image with Depth Maps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Image Upscaling (1 and 2)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Text to Video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Text to Video With LoRa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Text to Video with Upscaling (1 and 2)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BC0907-CD1C-DFFA-8851-602D07BD57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7007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B8B729-CE7B-12B6-FBAC-1B8D5DAD3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a Lora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2E28773-3344-CBA0-18C2-7DD24EF20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D4473B-58A2-C8A5-9FFB-F5CEEA04D049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771736" y="2404649"/>
            <a:ext cx="10275405" cy="3505200"/>
          </a:xfrm>
        </p:spPr>
        <p:txBody>
          <a:bodyPr/>
          <a:lstStyle/>
          <a:p>
            <a:r>
              <a:rPr lang="en-US" dirty="0"/>
              <a:t>Follow the install directions from </a:t>
            </a:r>
            <a:r>
              <a:rPr lang="en-US" dirty="0">
                <a:hlinkClick r:id="rId2"/>
              </a:rPr>
              <a:t>https://github.com/bmaltais/kohya_ss</a:t>
            </a:r>
            <a:br>
              <a:rPr lang="en-US" dirty="0"/>
            </a:br>
            <a:br>
              <a:rPr lang="en-US" dirty="0"/>
            </a:br>
            <a:r>
              <a:rPr lang="en-US" dirty="0"/>
              <a:t>You will need: </a:t>
            </a:r>
          </a:p>
          <a:p>
            <a:pPr marL="285750" indent="-285750">
              <a:buFontTx/>
              <a:buChar char="-"/>
            </a:pPr>
            <a:r>
              <a:rPr lang="en-US" dirty="0"/>
              <a:t>CUDA 11.8 toolkit</a:t>
            </a:r>
          </a:p>
          <a:p>
            <a:pPr marL="285750" indent="-285750">
              <a:buFontTx/>
              <a:buChar char="-"/>
            </a:pPr>
            <a:r>
              <a:rPr lang="en-US" dirty="0"/>
              <a:t>Visual Studio redistributable</a:t>
            </a:r>
          </a:p>
          <a:p>
            <a:pPr marL="285750" indent="-285750">
              <a:buFontTx/>
              <a:buChar char="-"/>
            </a:pPr>
            <a:r>
              <a:rPr lang="en-US" dirty="0"/>
              <a:t>Anaconda, configured for python 3.10.11</a:t>
            </a:r>
          </a:p>
          <a:p>
            <a:r>
              <a:rPr lang="en-US" dirty="0"/>
              <a:t>Remember to create a python Virtual Environment (</a:t>
            </a:r>
            <a:r>
              <a:rPr lang="en-US" dirty="0" err="1"/>
              <a:t>venv</a:t>
            </a:r>
            <a:r>
              <a:rPr lang="en-US" dirty="0"/>
              <a:t>) and run setup.bat from inside there</a:t>
            </a:r>
            <a:br>
              <a:rPr lang="en-US" dirty="0"/>
            </a:br>
            <a:endParaRPr lang="en-US" dirty="0"/>
          </a:p>
          <a:p>
            <a:r>
              <a:rPr lang="en-US" dirty="0"/>
              <a:t>Launch the app using:  python kohya_gui.py     (from inside Anaconda)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67864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039853-D54D-C7A0-6F85-9F79BE4BE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your dataset folder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2F9B97-7A3F-A4CF-9B49-08C39F044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4B86D5-C170-2BA2-C2CF-4812F7579CFD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771734" y="1747024"/>
            <a:ext cx="8796011" cy="4348976"/>
          </a:xfrm>
        </p:spPr>
        <p:txBody>
          <a:bodyPr>
            <a:noAutofit/>
          </a:bodyPr>
          <a:lstStyle/>
          <a:p>
            <a:r>
              <a:rPr lang="en-US" dirty="0"/>
              <a:t>Clone our repo. Inside the datasets folder, copy the reference “dataset-name” directory, and give it a new name.</a:t>
            </a:r>
          </a:p>
          <a:p>
            <a:r>
              <a:rPr lang="en-US" dirty="0"/>
              <a:t>Folder structure:</a:t>
            </a:r>
          </a:p>
          <a:p>
            <a:r>
              <a:rPr lang="en-US" dirty="0"/>
              <a:t>datasets</a:t>
            </a:r>
            <a:br>
              <a:rPr lang="en-US" dirty="0"/>
            </a:br>
            <a:r>
              <a:rPr lang="en-US" dirty="0"/>
              <a:t>-- dataset-name</a:t>
            </a:r>
            <a:br>
              <a:rPr lang="en-US" dirty="0"/>
            </a:br>
            <a:r>
              <a:rPr lang="en-US" dirty="0"/>
              <a:t>---- 30_keyword_here</a:t>
            </a:r>
            <a:br>
              <a:rPr lang="en-US" dirty="0"/>
            </a:br>
            <a:r>
              <a:rPr lang="en-US" dirty="0"/>
              <a:t>---- 30_other_keyword</a:t>
            </a:r>
          </a:p>
          <a:p>
            <a:r>
              <a:rPr lang="en-US" dirty="0"/>
              <a:t>-- totally-separate-dataset</a:t>
            </a:r>
          </a:p>
          <a:p>
            <a:r>
              <a:rPr lang="en-US" dirty="0"/>
              <a:t>…</a:t>
            </a:r>
            <a:br>
              <a:rPr lang="en-US" dirty="0"/>
            </a:br>
            <a:br>
              <a:rPr lang="en-US" dirty="0"/>
            </a:br>
            <a:r>
              <a:rPr lang="en-US" dirty="0"/>
              <a:t>Where “30” represents the number of training repeats. And “</a:t>
            </a:r>
            <a:r>
              <a:rPr lang="en-US" dirty="0" err="1"/>
              <a:t>keyword_here</a:t>
            </a:r>
            <a:r>
              <a:rPr lang="en-US" dirty="0"/>
              <a:t>” is the magic token used in prompts when applying your LoRa.</a:t>
            </a:r>
            <a:br>
              <a:rPr lang="en-US" dirty="0"/>
            </a:br>
            <a:r>
              <a:rPr lang="en-US" dirty="0"/>
              <a:t>See: </a:t>
            </a:r>
            <a:r>
              <a:rPr lang="en-US" dirty="0">
                <a:hlinkClick r:id="rId2"/>
              </a:rPr>
              <a:t>https://civitai.com/articles/506/kohyass-webui-dataset-preparation-beginners-guide</a:t>
            </a:r>
            <a:endParaRPr lang="en-US" dirty="0"/>
          </a:p>
          <a:p>
            <a:br>
              <a:rPr lang="en-US" dirty="0"/>
            </a:br>
            <a:r>
              <a:rPr lang="en-US" dirty="0"/>
              <a:t>Ideally have 15-30 images that represent a ‘style’ you want to recreate.</a:t>
            </a:r>
          </a:p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5814D96-3F07-DBC5-65FE-2134FB1752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7404" y="2145052"/>
            <a:ext cx="7803463" cy="2567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1876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B8B729-CE7B-12B6-FBAC-1B8D5DAD3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a Lora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2E28773-3344-CBA0-18C2-7DD24EF20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D4473B-58A2-C8A5-9FFB-F5CEEA04D049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771736" y="2404649"/>
            <a:ext cx="10275405" cy="3505200"/>
          </a:xfrm>
        </p:spPr>
        <p:txBody>
          <a:bodyPr/>
          <a:lstStyle/>
          <a:p>
            <a:r>
              <a:rPr lang="en-US" dirty="0"/>
              <a:t>Overview of steps: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Run kohya_gui.py in Anaconda (with activated </a:t>
            </a:r>
            <a:r>
              <a:rPr lang="en-US" dirty="0" err="1"/>
              <a:t>venv</a:t>
            </a:r>
            <a:r>
              <a:rPr lang="en-US" dirty="0"/>
              <a:t>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Go to tabs </a:t>
            </a:r>
            <a:r>
              <a:rPr lang="en-US" dirty="0" err="1"/>
              <a:t>LoRA</a:t>
            </a:r>
            <a:r>
              <a:rPr lang="en-US" dirty="0"/>
              <a:t>-&gt; Training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Go to subtab Folders.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Set Image folder with style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30_Lora_keyword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--All the .jpg files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In your prompt, load the Lora, and use (</a:t>
            </a:r>
            <a:r>
              <a:rPr lang="en-US" dirty="0" err="1"/>
              <a:t>Lora_keyword</a:t>
            </a:r>
            <a:r>
              <a:rPr lang="en-US" dirty="0"/>
              <a:t>), or use the </a:t>
            </a:r>
            <a:r>
              <a:rPr lang="en-US" dirty="0" err="1"/>
              <a:t>LoadLora</a:t>
            </a:r>
            <a:r>
              <a:rPr lang="en-US" dirty="0"/>
              <a:t> node (best practice)</a:t>
            </a:r>
          </a:p>
        </p:txBody>
      </p:sp>
    </p:spTree>
    <p:extLst>
      <p:ext uri="{BB962C8B-B14F-4D97-AF65-F5344CB8AC3E}">
        <p14:creationId xmlns:p14="http://schemas.microsoft.com/office/powerpoint/2010/main" val="21828040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B513DC-8784-BB99-F490-2B293844E4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05DEF1-50A8-C134-7EB5-165E79A54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5F4D8C-C2B1-A00A-B710-95702D61D430}"/>
              </a:ext>
            </a:extLst>
          </p:cNvPr>
          <p:cNvSpPr>
            <a:spLocks noGrp="1"/>
          </p:cNvSpPr>
          <p:nvPr>
            <p:ph sz="half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2E63644-52A4-19C5-C741-858D3C83D3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4667"/>
            <a:ext cx="12192000" cy="6008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3548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63CCC3-E299-6843-1342-3049E3123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First time runs download background models to a system cache.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989F94D-FB14-4D26-3C11-BDB43DDC1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725430-B427-D9B3-0357-4147FBF55B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73" y="2307470"/>
            <a:ext cx="12192000" cy="3323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9104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Placeholder 33" descr="Aerial view of a neon highway intersection">
            <a:extLst>
              <a:ext uri="{FF2B5EF4-FFF2-40B4-BE49-F238E27FC236}">
                <a16:creationId xmlns:a16="http://schemas.microsoft.com/office/drawing/2014/main" id="{9289CE93-EC50-55DB-CFE0-1266AEC87B1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4936" r="24936"/>
          <a:stretch/>
        </p:blipFill>
        <p:spPr>
          <a:xfrm rot="10800000">
            <a:off x="1" y="761322"/>
            <a:ext cx="4076118" cy="6096678"/>
          </a:xfr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F466A906-2869-BB36-138E-D45F62E92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903349" y="4646277"/>
            <a:ext cx="274320" cy="2743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6186C3A-548E-AD87-3029-9641235307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97971" y="660400"/>
            <a:ext cx="4160955" cy="4149155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5">
            <a:extLst>
              <a:ext uri="{FF2B5EF4-FFF2-40B4-BE49-F238E27FC236}">
                <a16:creationId xmlns:a16="http://schemas.microsoft.com/office/drawing/2014/main" id="{B1956986-1FD3-2C57-C125-788011E3837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Launching Comfy UI</a:t>
            </a:r>
            <a:br>
              <a:rPr lang="en-US" dirty="0"/>
            </a:br>
            <a:br>
              <a:rPr lang="en-US" dirty="0"/>
            </a:br>
            <a:r>
              <a:rPr lang="en-US" dirty="0"/>
              <a:t>1. Open Anaconda and cd to project</a:t>
            </a:r>
            <a:br>
              <a:rPr lang="en-US" dirty="0"/>
            </a:br>
            <a:r>
              <a:rPr lang="en-US" dirty="0"/>
              <a:t>2. Launch python </a:t>
            </a:r>
            <a:r>
              <a:rPr lang="en-US" dirty="0" err="1"/>
              <a:t>venv</a:t>
            </a:r>
            <a:br>
              <a:rPr lang="en-US" dirty="0"/>
            </a:br>
            <a:r>
              <a:rPr lang="en-US" dirty="0"/>
              <a:t>3. python main.py</a:t>
            </a:r>
            <a:br>
              <a:rPr lang="en-US" dirty="0"/>
            </a:br>
            <a:br>
              <a:rPr lang="en-US" dirty="0"/>
            </a:br>
            <a:r>
              <a:rPr lang="en-US" dirty="0"/>
              <a:t>See: </a:t>
            </a:r>
            <a:br>
              <a:rPr lang="en-US" dirty="0"/>
            </a:br>
            <a:r>
              <a:rPr lang="en-US" sz="2200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https://github.com/MoCoMakers/Comfy-UI-workflows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77891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F3582F-8BD1-7753-49A4-A22409865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736" y="200722"/>
            <a:ext cx="9389288" cy="669073"/>
          </a:xfrm>
        </p:spPr>
        <p:txBody>
          <a:bodyPr>
            <a:normAutofit fontScale="90000"/>
          </a:bodyPr>
          <a:lstStyle/>
          <a:p>
            <a:r>
              <a:rPr lang="en-US" dirty="0"/>
              <a:t>Installing </a:t>
            </a:r>
            <a:r>
              <a:rPr lang="en-US" dirty="0" err="1"/>
              <a:t>Konah_SS</a:t>
            </a:r>
            <a:r>
              <a:rPr lang="en-US" dirty="0"/>
              <a:t> for Training LoRa’s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7DEF0F-FE4F-5935-2EC5-692A6BF46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399431-C7B5-209A-7007-906B41B6072D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771736" y="1040780"/>
            <a:ext cx="9389288" cy="5560742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Install the dependencies from the GitHub: </a:t>
            </a:r>
            <a:r>
              <a:rPr lang="en-US" sz="2000" dirty="0">
                <a:hlinkClick r:id="rId2"/>
              </a:rPr>
              <a:t>https://github.com/bmaltais/kohya_ss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Create an Anaconda environment for the specific version of python needed (yes to all downloads):</a:t>
            </a:r>
          </a:p>
          <a:p>
            <a:pPr marL="742950" lvl="1" indent="-285750"/>
            <a:r>
              <a:rPr lang="en-US" sz="2000" dirty="0" err="1"/>
              <a:t>conda</a:t>
            </a:r>
            <a:r>
              <a:rPr lang="en-US" sz="2000" dirty="0"/>
              <a:t> create --name py3.10 python=3.10.11</a:t>
            </a:r>
          </a:p>
          <a:p>
            <a:pPr marL="742950" lvl="1" indent="-285750"/>
            <a:r>
              <a:rPr lang="en-US" sz="2000" dirty="0" err="1"/>
              <a:t>conda</a:t>
            </a:r>
            <a:r>
              <a:rPr lang="en-US" sz="2000" dirty="0"/>
              <a:t> activate py3.10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Activate a Virtual Environment as well:</a:t>
            </a:r>
          </a:p>
          <a:p>
            <a:pPr marL="742950" lvl="1" indent="-285750"/>
            <a:r>
              <a:rPr lang="en-US" sz="2000" dirty="0"/>
              <a:t>python -m </a:t>
            </a:r>
            <a:r>
              <a:rPr lang="en-US" sz="2000" dirty="0" err="1"/>
              <a:t>venv</a:t>
            </a:r>
            <a:r>
              <a:rPr lang="en-US" sz="2000" dirty="0"/>
              <a:t> </a:t>
            </a:r>
            <a:r>
              <a:rPr lang="en-US" sz="2000" dirty="0" err="1"/>
              <a:t>venv</a:t>
            </a:r>
            <a:endParaRPr lang="en-US" sz="2000" dirty="0"/>
          </a:p>
          <a:p>
            <a:pPr marL="742950" lvl="1" indent="-285750"/>
            <a:r>
              <a:rPr lang="en-US" sz="2000" dirty="0"/>
              <a:t>.\</a:t>
            </a:r>
            <a:r>
              <a:rPr lang="en-US" sz="2000" dirty="0" err="1"/>
              <a:t>venv</a:t>
            </a:r>
            <a:r>
              <a:rPr lang="en-US" sz="2000" dirty="0"/>
              <a:t>\Scripts\activate.bat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Run the installer – </a:t>
            </a:r>
          </a:p>
          <a:p>
            <a:pPr marL="742950" lvl="1" indent="-285750"/>
            <a:r>
              <a:rPr lang="en-US" sz="2000" dirty="0"/>
              <a:t>.\setup.bat   - select 1 for install. If all other dependencies are installed, this should move along.</a:t>
            </a:r>
          </a:p>
          <a:p>
            <a:pPr marL="1200150" lvl="2" indent="-285750"/>
            <a:r>
              <a:rPr lang="en-US" sz="2000" dirty="0"/>
              <a:t>If it looks frozen, try doing the pip installs from requiments.txt manually (note there is a Linux and Windows specific requirements file</a:t>
            </a:r>
          </a:p>
          <a:p>
            <a:pPr marL="1200150" lvl="2" indent="-285750"/>
            <a:r>
              <a:rPr lang="en-US" sz="2000" dirty="0"/>
              <a:t>I installed </a:t>
            </a:r>
            <a:r>
              <a:rPr lang="en-US" sz="2000" dirty="0" err="1"/>
              <a:t>CuDNN</a:t>
            </a:r>
            <a:r>
              <a:rPr lang="en-US" sz="2000" dirty="0"/>
              <a:t> as well</a:t>
            </a:r>
          </a:p>
          <a:p>
            <a:pPr marL="285750" indent="-285750"/>
            <a:r>
              <a:rPr lang="en-US" sz="2000" dirty="0"/>
              <a:t>Launch: python kohya_gui.py</a:t>
            </a:r>
          </a:p>
        </p:txBody>
      </p:sp>
    </p:spTree>
    <p:extLst>
      <p:ext uri="{BB962C8B-B14F-4D97-AF65-F5344CB8AC3E}">
        <p14:creationId xmlns:p14="http://schemas.microsoft.com/office/powerpoint/2010/main" val="6328662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329FC6-25AA-4C7E-3801-A251462CD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Various Notes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9092F8-3AAC-B305-EE57-18BB61E47E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C6ECE7-9FF2-500D-84AD-AA8DC8EC1BC2}"/>
              </a:ext>
            </a:extLst>
          </p:cNvPr>
          <p:cNvSpPr>
            <a:spLocks noGrp="1"/>
          </p:cNvSpPr>
          <p:nvPr>
            <p:ph sz="half" idx="14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Some models (such as </a:t>
            </a:r>
            <a:r>
              <a:rPr lang="en-US" dirty="0" err="1"/>
              <a:t>AnimateDiff</a:t>
            </a:r>
            <a:r>
              <a:rPr lang="en-US" dirty="0"/>
              <a:t>) require XL versions of the models and VAEs – check the references workstreams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Look out for newer paradigms and node types using Stable Cascade - </a:t>
            </a:r>
            <a:r>
              <a:rPr lang="en-US" dirty="0">
                <a:hlinkClick r:id="rId2"/>
              </a:rPr>
              <a:t>https://huggingface.co/spaces/multimodalart/stable-cascade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kern="100" dirty="0">
                <a:effectLst/>
                <a:latin typeface="Aptos" panose="02110004020202020204"/>
                <a:ea typeface="Aptos" panose="02110004020202020204"/>
                <a:cs typeface="Times New Roman" panose="02020603050405020304" pitchFamily="18" charset="0"/>
              </a:rPr>
              <a:t>Investigate Checkpoints (and LoRa’s </a:t>
            </a:r>
            <a:r>
              <a:rPr lang="en-US" sz="1800" kern="100" dirty="0" err="1">
                <a:effectLst/>
                <a:latin typeface="Aptos" panose="02110004020202020204"/>
                <a:ea typeface="Aptos" panose="02110004020202020204"/>
                <a:cs typeface="Times New Roman" panose="02020603050405020304" pitchFamily="18" charset="0"/>
              </a:rPr>
              <a:t>etc</a:t>
            </a:r>
            <a:r>
              <a:rPr lang="en-US" sz="1800" kern="100" dirty="0">
                <a:effectLst/>
                <a:latin typeface="Aptos" panose="02110004020202020204"/>
                <a:ea typeface="Aptos" panose="02110004020202020204"/>
                <a:cs typeface="Times New Roman" panose="02020603050405020304" pitchFamily="18" charset="0"/>
              </a:rPr>
              <a:t>) in </a:t>
            </a:r>
            <a:r>
              <a:rPr lang="en-US" sz="1800" kern="100" dirty="0" err="1">
                <a:effectLst/>
                <a:latin typeface="Aptos" panose="02110004020202020204"/>
                <a:ea typeface="Aptos" panose="02110004020202020204"/>
                <a:cs typeface="Times New Roman" panose="02020603050405020304" pitchFamily="18" charset="0"/>
              </a:rPr>
              <a:t>CitivAI</a:t>
            </a:r>
            <a:r>
              <a:rPr lang="en-US" sz="1800" kern="100" dirty="0">
                <a:effectLst/>
                <a:latin typeface="Aptos" panose="02110004020202020204"/>
                <a:ea typeface="Aptos" panose="02110004020202020204"/>
                <a:cs typeface="Times New Roman" panose="02020603050405020304" pitchFamily="18" charset="0"/>
              </a:rPr>
              <a:t> – the documentation for the models often mention certain embeddings to include in the positive or negative prompts to Really get the most out of the model.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8630180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74771" y="576943"/>
            <a:ext cx="6449786" cy="2785508"/>
          </a:xfrm>
        </p:spPr>
        <p:txBody>
          <a:bodyPr>
            <a:normAutofit/>
          </a:bodyPr>
          <a:lstStyle/>
          <a:p>
            <a:r>
              <a:rPr lang="en-US" dirty="0"/>
              <a:t>Go forth and be creative!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D8D8EF-09F7-2BAC-3EC4-6E8F40515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32519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AEE93-8585-46D4-A7EC-F184E317CB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00245" y="544285"/>
            <a:ext cx="5528217" cy="1165569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AFFC60-19C3-4901-93F7-7AAF4C09F8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00245" y="2130231"/>
            <a:ext cx="6068731" cy="3445379"/>
          </a:xfrm>
        </p:spPr>
        <p:txBody>
          <a:bodyPr bIns="0">
            <a:normAutofit/>
          </a:bodyPr>
          <a:lstStyle/>
          <a:p>
            <a:r>
              <a:rPr lang="en-US" dirty="0"/>
              <a:t>Matthew Zamora</a:t>
            </a:r>
            <a:br>
              <a:rPr lang="en-US" dirty="0"/>
            </a:br>
            <a:r>
              <a:rPr lang="en-US" dirty="0"/>
              <a:t>matt@mocomakers.com</a:t>
            </a:r>
          </a:p>
          <a:p>
            <a:endParaRPr lang="en-US" dirty="0"/>
          </a:p>
          <a:p>
            <a:r>
              <a:rPr lang="en-US" dirty="0"/>
              <a:t>I am looking for software full-stack co-founders (Python)</a:t>
            </a:r>
            <a:br>
              <a:rPr lang="en-US" dirty="0"/>
            </a:br>
            <a:r>
              <a:rPr lang="en-US" dirty="0"/>
              <a:t>for my startup:     FluffyNAS.com </a:t>
            </a:r>
            <a:br>
              <a:rPr lang="en-US" dirty="0"/>
            </a:br>
            <a:r>
              <a:rPr lang="en-US" dirty="0"/>
              <a:t>	A hardware/software at-home network accessible 	storage device</a:t>
            </a:r>
          </a:p>
        </p:txBody>
      </p:sp>
    </p:spTree>
    <p:extLst>
      <p:ext uri="{BB962C8B-B14F-4D97-AF65-F5344CB8AC3E}">
        <p14:creationId xmlns:p14="http://schemas.microsoft.com/office/powerpoint/2010/main" val="24364939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AE2616-B8C2-4D69-7E9A-953840417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Foundational Concepts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3D29B40-93F8-9AD9-FF7F-278F8FDD4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F071BC-6326-D4B7-273A-1495FA3F0578}"/>
              </a:ext>
            </a:extLst>
          </p:cNvPr>
          <p:cNvSpPr>
            <a:spLocks noGrp="1"/>
          </p:cNvSpPr>
          <p:nvPr>
            <p:ph sz="half" idx="14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Be aware that MOST models train images at 512x512 resolutions. This means that image generation is fastest/best at that same resolution. Of course you can create images larger than that, but it might invite the introduction of strange artifacts – e.g. you ask for one person but in a wide-screen layout you end up getting two people</a:t>
            </a:r>
          </a:p>
          <a:p>
            <a:pPr marL="742950" lvl="1" indent="-285750"/>
            <a:r>
              <a:rPr lang="en-US" dirty="0"/>
              <a:t>I tend to use: 512x512, 512x720, and 720x512</a:t>
            </a:r>
          </a:p>
          <a:p>
            <a:pPr marL="1200150" lvl="2" indent="-285750"/>
            <a:r>
              <a:rPr lang="en-US" dirty="0"/>
              <a:t>Consider if a landscape or portrait ratio would better prompt your image. A single person may better generate with portrait orientation, but a mountain landscape may generate better widescreen. Consider what source material images may have been.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It’s generally better to generate a smaller de novo image, and then use an </a:t>
            </a:r>
            <a:r>
              <a:rPr lang="en-US" dirty="0" err="1"/>
              <a:t>Upscaler</a:t>
            </a:r>
            <a:r>
              <a:rPr lang="en-US" dirty="0"/>
              <a:t> to increase the size to 4K resolution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will cover the following terms applied in practice:</a:t>
            </a:r>
          </a:p>
          <a:p>
            <a:pPr marL="742950" lvl="1" indent="-285750"/>
            <a:r>
              <a:rPr lang="en-US" dirty="0"/>
              <a:t>Checkpoints, pickle/</a:t>
            </a:r>
            <a:r>
              <a:rPr lang="en-US" dirty="0" err="1"/>
              <a:t>safetensors</a:t>
            </a:r>
            <a:r>
              <a:rPr lang="en-US" dirty="0"/>
              <a:t>, VAE, LoRa, VAE, embeddings</a:t>
            </a:r>
          </a:p>
        </p:txBody>
      </p:sp>
    </p:spTree>
    <p:extLst>
      <p:ext uri="{BB962C8B-B14F-4D97-AF65-F5344CB8AC3E}">
        <p14:creationId xmlns:p14="http://schemas.microsoft.com/office/powerpoint/2010/main" val="9973589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FFE3BE-520C-6665-2C43-7838F7C13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Informal Definitions (see literature for full definition)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60D8860-0464-52CD-EE1E-E378101765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E90B45-BAA4-3276-9F04-85E573EEDBE7}"/>
              </a:ext>
            </a:extLst>
          </p:cNvPr>
          <p:cNvSpPr>
            <a:spLocks noGrp="1"/>
          </p:cNvSpPr>
          <p:nvPr>
            <p:ph sz="half" idx="14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Checkpoints – </a:t>
            </a:r>
            <a:r>
              <a:rPr lang="en-US" dirty="0"/>
              <a:t>Modified versions of </a:t>
            </a:r>
            <a:r>
              <a:rPr lang="en-US" dirty="0" err="1"/>
              <a:t>StableDiffusion</a:t>
            </a:r>
            <a:r>
              <a:rPr lang="en-US" dirty="0"/>
              <a:t> trained on a subsets of image that generally select for quality, or aesthetic over broad coverage of keywords/concepts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Pickle/</a:t>
            </a:r>
            <a:r>
              <a:rPr lang="en-US" b="1" dirty="0" err="1"/>
              <a:t>safetensors</a:t>
            </a:r>
            <a:r>
              <a:rPr lang="en-US" b="1" dirty="0"/>
              <a:t> – </a:t>
            </a:r>
            <a:r>
              <a:rPr lang="en-US" dirty="0"/>
              <a:t>Formats for sharing files. </a:t>
            </a:r>
            <a:r>
              <a:rPr lang="en-US" dirty="0" err="1"/>
              <a:t>Safetensors</a:t>
            </a:r>
            <a:r>
              <a:rPr lang="en-US" dirty="0"/>
              <a:t> is more modern than Pickles and is generally recommended by </a:t>
            </a:r>
            <a:r>
              <a:rPr lang="en-US" dirty="0" err="1"/>
              <a:t>HuggingFace</a:t>
            </a:r>
            <a:r>
              <a:rPr lang="en-US" dirty="0"/>
              <a:t> (pickles can harbor malware)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VAE – </a:t>
            </a:r>
            <a:r>
              <a:rPr lang="en-US" dirty="0"/>
              <a:t>Work with encoding of images from vector space. These are a type of model, some specialize in a function.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LoRa – </a:t>
            </a:r>
            <a:r>
              <a:rPr lang="en-US" dirty="0"/>
              <a:t>Low-Rank Adaptation (for LLM) – These are used to express a ‘style’ of art. For example show a picture of the </a:t>
            </a:r>
            <a:r>
              <a:rPr lang="en-US" dirty="0" err="1"/>
              <a:t>Eiffle</a:t>
            </a:r>
            <a:r>
              <a:rPr lang="en-US" dirty="0"/>
              <a:t> Tower in the ‘style’ of Picasso’s Starry Night. A LoRa is a small file that can be trained with as little as 15-30 images.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Embeddings – </a:t>
            </a:r>
            <a:r>
              <a:rPr lang="en-US" dirty="0"/>
              <a:t>in the context of </a:t>
            </a:r>
            <a:r>
              <a:rPr lang="en-US" dirty="0" err="1"/>
              <a:t>ComfyUI</a:t>
            </a:r>
            <a:r>
              <a:rPr lang="en-US" dirty="0"/>
              <a:t> – generally embeddings are models that  that tweak the generative scoring of prompts. Most embeddings are used in the negative prompt for example putting (</a:t>
            </a:r>
            <a:r>
              <a:rPr lang="en-US" dirty="0" err="1"/>
              <a:t>negative_hand</a:t>
            </a:r>
            <a:r>
              <a:rPr lang="en-US" dirty="0"/>
              <a:t>) in the Negative prompt fan fix ugly hand artifacts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70473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3950" y="429461"/>
            <a:ext cx="6343650" cy="459539"/>
          </a:xfrm>
        </p:spPr>
        <p:txBody>
          <a:bodyPr>
            <a:normAutofit fontScale="90000"/>
          </a:bodyPr>
          <a:lstStyle/>
          <a:p>
            <a:r>
              <a:rPr lang="en-US" dirty="0"/>
              <a:t>Ecosystem Players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E3EA69-4E0E-41BD-8095-A124225A2647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4938713" y="986319"/>
            <a:ext cx="6338887" cy="4982681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 err="1"/>
              <a:t>HuggingFace</a:t>
            </a:r>
            <a:r>
              <a:rPr lang="en-US" b="1" dirty="0"/>
              <a:t> – </a:t>
            </a:r>
            <a:r>
              <a:rPr lang="en-US" dirty="0"/>
              <a:t>Like GitHub but for models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Download and share all types of models. Sometimes models have a web interface for trying out a model.</a:t>
            </a:r>
          </a:p>
          <a:p>
            <a:r>
              <a:rPr lang="en-US" b="1" dirty="0" err="1"/>
              <a:t>CivitAI</a:t>
            </a:r>
            <a:r>
              <a:rPr lang="en-US" b="1" dirty="0"/>
              <a:t> - </a:t>
            </a:r>
            <a:r>
              <a:rPr lang="en-US" dirty="0">
                <a:hlinkClick r:id="rId3"/>
              </a:rPr>
              <a:t>https://civitai.com/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Use this to download the main </a:t>
            </a:r>
            <a:r>
              <a:rPr lang="en-US" dirty="0" err="1"/>
              <a:t>StableDiffusion</a:t>
            </a:r>
            <a:r>
              <a:rPr lang="en-US" dirty="0"/>
              <a:t> checkpoints, as well as </a:t>
            </a:r>
            <a:r>
              <a:rPr lang="en-US" dirty="0" err="1"/>
              <a:t>LoRas</a:t>
            </a:r>
            <a:r>
              <a:rPr lang="en-US" dirty="0"/>
              <a:t> and reference projects</a:t>
            </a:r>
          </a:p>
          <a:p>
            <a:r>
              <a:rPr lang="en-US" b="1" dirty="0" err="1"/>
              <a:t>ComfyUI</a:t>
            </a:r>
            <a:r>
              <a:rPr lang="en-US" b="1" dirty="0"/>
              <a:t> </a:t>
            </a:r>
            <a:r>
              <a:rPr lang="en-US" dirty="0"/>
              <a:t>and third-party nodes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Most projects are shared via GitHub, and need to be discovered organically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927DCA-F11F-1716-00DA-9EF49F131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34949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F428C-8453-1F3C-C34C-0E66E11359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8041" y="413227"/>
            <a:ext cx="9389288" cy="733308"/>
          </a:xfrm>
        </p:spPr>
        <p:txBody>
          <a:bodyPr/>
          <a:lstStyle/>
          <a:p>
            <a:r>
              <a:rPr lang="en-US" dirty="0"/>
              <a:t>The Project Structure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6A8E79-5946-3DF1-D2E1-091A687A0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E171970-E57F-36AA-34F4-E9BB0D983BED}"/>
              </a:ext>
            </a:extLst>
          </p:cNvPr>
          <p:cNvPicPr>
            <a:picLocks noGrp="1" noChangeAspect="1"/>
          </p:cNvPicPr>
          <p:nvPr>
            <p:ph sz="half" idx="14"/>
          </p:nvPr>
        </p:nvPicPr>
        <p:blipFill>
          <a:blip r:embed="rId2"/>
          <a:stretch>
            <a:fillRect/>
          </a:stretch>
        </p:blipFill>
        <p:spPr>
          <a:xfrm>
            <a:off x="230727" y="1500027"/>
            <a:ext cx="5321300" cy="5040741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C1465B9-233D-B281-AF75-D5D54BBD7E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2685" y="1500027"/>
            <a:ext cx="6398030" cy="5221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814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1015C4-14BE-618E-8CFD-44FD6E81E0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374" y="0"/>
            <a:ext cx="9389288" cy="442036"/>
          </a:xfrm>
        </p:spPr>
        <p:txBody>
          <a:bodyPr>
            <a:normAutofit fontScale="90000"/>
          </a:bodyPr>
          <a:lstStyle/>
          <a:p>
            <a:r>
              <a:rPr lang="en-US" dirty="0"/>
              <a:t>Gotchas - Installation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A7D717-6BF3-1AD7-9B8D-CBC9ADB83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6D5637-6B72-90D1-8437-91E657F8685B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363464" y="442036"/>
            <a:ext cx="10968931" cy="6319023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Installation of the core dependencies of </a:t>
            </a:r>
            <a:r>
              <a:rPr lang="en-US" sz="2000" dirty="0" err="1"/>
              <a:t>ComfyUI</a:t>
            </a:r>
            <a:r>
              <a:rPr lang="en-US" sz="2000" dirty="0"/>
              <a:t> is VERY CHALLENGING - Expect to spend 2-3+ hours just on first-time installation and troubleshooting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Install CUDA Toolkit - </a:t>
            </a:r>
            <a:r>
              <a:rPr lang="en-US" sz="2000" dirty="0">
                <a:hlinkClick r:id="rId2"/>
              </a:rPr>
              <a:t>https://developer.nvidia.com/cuda-11-8-0-download-archive</a:t>
            </a:r>
            <a:endParaRPr lang="en-US" sz="2000" dirty="0"/>
          </a:p>
          <a:p>
            <a:pPr marL="742950" lvl="1" indent="-285750"/>
            <a:r>
              <a:rPr lang="en-US" sz="2000" dirty="0"/>
              <a:t>See and install the dependencies from the better documented project - https://github.com/bmaltais/kohya_ss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Windows Manual Install:</a:t>
            </a:r>
          </a:p>
          <a:p>
            <a:pPr marL="742950" lvl="1" indent="-285750"/>
            <a:r>
              <a:rPr lang="en-US" sz="2000" dirty="0"/>
              <a:t>git clone </a:t>
            </a:r>
            <a:r>
              <a:rPr lang="en-US" sz="2000" dirty="0">
                <a:hlinkClick r:id="rId3"/>
              </a:rPr>
              <a:t>https://github.com/comfyanonymous/ComfyUI</a:t>
            </a:r>
            <a:r>
              <a:rPr lang="en-US" sz="2000" dirty="0"/>
              <a:t>  </a:t>
            </a:r>
          </a:p>
          <a:p>
            <a:pPr marL="1200150" lvl="2" indent="-285750"/>
            <a:r>
              <a:rPr lang="en-US" sz="2000" dirty="0"/>
              <a:t>You must use git, because this is how you update </a:t>
            </a:r>
            <a:r>
              <a:rPr lang="en-US" sz="2000" dirty="0" err="1"/>
              <a:t>ComfyUI</a:t>
            </a:r>
            <a:r>
              <a:rPr lang="en-US" sz="2000" dirty="0"/>
              <a:t>, and nodes will break every 2 months or so unless you keep things updated</a:t>
            </a:r>
          </a:p>
          <a:p>
            <a:pPr marL="742950" lvl="1" indent="-285750"/>
            <a:r>
              <a:rPr lang="en-US" sz="2000" dirty="0"/>
              <a:t>Install Anaconda – </a:t>
            </a:r>
            <a:r>
              <a:rPr lang="en-US" sz="2000" dirty="0">
                <a:hlinkClick r:id="rId4"/>
              </a:rPr>
              <a:t>https://www.anaconda.com/download</a:t>
            </a:r>
            <a:r>
              <a:rPr lang="en-US" sz="2000" dirty="0"/>
              <a:t> -  Don’t even try to run this in your native OS python – it’s too painful</a:t>
            </a:r>
          </a:p>
          <a:p>
            <a:pPr marL="742950" lvl="1" indent="-285750"/>
            <a:r>
              <a:rPr lang="en-US" sz="2000" dirty="0"/>
              <a:t>Create a Python </a:t>
            </a:r>
            <a:r>
              <a:rPr lang="en-US" sz="2000" dirty="0" err="1"/>
              <a:t>venv</a:t>
            </a:r>
            <a:r>
              <a:rPr lang="en-US" sz="2000" dirty="0"/>
              <a:t> in </a:t>
            </a:r>
            <a:r>
              <a:rPr lang="en-US" sz="2000" dirty="0" err="1"/>
              <a:t>ComfyUI</a:t>
            </a:r>
            <a:r>
              <a:rPr lang="en-US" sz="2000" dirty="0"/>
              <a:t> and activate it!</a:t>
            </a:r>
          </a:p>
          <a:p>
            <a:pPr marL="742950" lvl="1" indent="-285750"/>
            <a:r>
              <a:rPr lang="en-US" sz="2000" dirty="0"/>
              <a:t>Install NVIDIA dependencies</a:t>
            </a:r>
          </a:p>
          <a:p>
            <a:pPr marL="1200150" lvl="2" indent="-285750"/>
            <a:r>
              <a:rPr lang="en-US" sz="2000" dirty="0"/>
              <a:t>Install </a:t>
            </a:r>
            <a:r>
              <a:rPr lang="en-US" sz="2000" dirty="0" err="1"/>
              <a:t>PyTourch</a:t>
            </a:r>
            <a:r>
              <a:rPr lang="en-US" sz="2000" dirty="0"/>
              <a:t> with CUDA enabled. Keep</a:t>
            </a:r>
            <a:br>
              <a:rPr lang="en-US" sz="2000" dirty="0"/>
            </a:br>
            <a:r>
              <a:rPr lang="en-US" sz="2000" dirty="0"/>
              <a:t>track of which version of CUDA you are using: </a:t>
            </a:r>
            <a:br>
              <a:rPr lang="en-US" sz="2000" dirty="0"/>
            </a:br>
            <a:r>
              <a:rPr lang="en-US" sz="2000" dirty="0">
                <a:hlinkClick r:id="rId5"/>
              </a:rPr>
              <a:t>https://pytorch.org/get-started/locally/</a:t>
            </a:r>
            <a:r>
              <a:rPr lang="en-US" sz="2000" dirty="0"/>
              <a:t> -</a:t>
            </a:r>
          </a:p>
          <a:p>
            <a:pPr marL="1657350" lvl="3" indent="-285750"/>
            <a:r>
              <a:rPr lang="en-US" sz="2000" dirty="0"/>
              <a:t>Our Demos All Use CUDA 11.8</a:t>
            </a:r>
          </a:p>
          <a:p>
            <a:pPr marL="742950" lvl="1" indent="-285750"/>
            <a:r>
              <a:rPr lang="en-US" sz="2000" dirty="0"/>
              <a:t>Run: pip install –r requirements.txt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D14517-9ECD-E7A6-2B9B-CFAE67D382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74370" y="4535698"/>
            <a:ext cx="5966313" cy="2322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4218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2066B4-3E98-24F3-16F2-7BADE959B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Gotchas - Performance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C5BBF8-2F3E-BE9D-0CA5-0EB615E29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B455FE-BC71-0A85-200B-3EBFA17DC434}"/>
              </a:ext>
            </a:extLst>
          </p:cNvPr>
          <p:cNvSpPr>
            <a:spLocks noGrp="1"/>
          </p:cNvSpPr>
          <p:nvPr>
            <p:ph sz="half" idx="14"/>
          </p:nvPr>
        </p:nvSpPr>
        <p:spPr/>
        <p:txBody>
          <a:bodyPr/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kern="100" dirty="0">
                <a:latin typeface="Aptos"/>
                <a:ea typeface="Aptos"/>
                <a:cs typeface="Times New Roman" panose="02020603050405020304" pitchFamily="18" charset="0"/>
              </a:rPr>
              <a:t>You NEED a modern GPU to run these models. Your GPU needs at least 8GBs of memory! More is more better – many models can’t even be opened unless you have 16-32GBs, some need 64GB (over large models). </a:t>
            </a:r>
            <a:r>
              <a:rPr lang="en-US" b="1" kern="100" dirty="0">
                <a:latin typeface="Aptos"/>
                <a:ea typeface="Aptos"/>
                <a:cs typeface="Times New Roman" panose="02020603050405020304" pitchFamily="18" charset="0"/>
              </a:rPr>
              <a:t>GPU memory is one of the largest bottlenecks</a:t>
            </a:r>
            <a:r>
              <a:rPr lang="en-US" kern="100" dirty="0">
                <a:latin typeface="Aptos"/>
                <a:ea typeface="Aptos"/>
                <a:cs typeface="Times New Roman" panose="02020603050405020304" pitchFamily="18" charset="0"/>
              </a:rPr>
              <a:t>, if it’s too small you can’t even open the model.</a:t>
            </a:r>
            <a:endParaRPr lang="en-US" sz="1800" kern="100" dirty="0">
              <a:effectLst/>
              <a:latin typeface="Aptos"/>
              <a:ea typeface="Aptos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800" kern="100" dirty="0">
                <a:effectLst/>
                <a:latin typeface="Aptos"/>
                <a:ea typeface="Aptos"/>
                <a:cs typeface="Times New Roman" panose="02020603050405020304" pitchFamily="18" charset="0"/>
              </a:rPr>
              <a:t>You need CUDA on an NVIDIA processor. Supposedly AMD graphics cards may work (Linux Only) but I can’t confirm that. 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800" kern="100" dirty="0">
                <a:effectLst/>
                <a:latin typeface="Aptos"/>
                <a:ea typeface="Aptos"/>
                <a:cs typeface="Times New Roman" panose="02020603050405020304" pitchFamily="18" charset="0"/>
              </a:rPr>
              <a:t>Set your graphics, power and CPU performance to MAX. </a:t>
            </a:r>
            <a:r>
              <a:rPr lang="en-US" kern="100" dirty="0">
                <a:latin typeface="Aptos"/>
                <a:ea typeface="Aptos"/>
                <a:cs typeface="Times New Roman" panose="02020603050405020304" pitchFamily="18" charset="0"/>
              </a:rPr>
              <a:t>Even with this my system (Windows 11) won’t even run full speed unless I’m plugged in (no battery power</a:t>
            </a:r>
            <a:r>
              <a:rPr lang="en-US" sz="1800" kern="100" dirty="0">
                <a:effectLst/>
                <a:latin typeface="Aptos"/>
                <a:ea typeface="Aptos"/>
                <a:cs typeface="Times New Roman" panose="02020603050405020304" pitchFamily="18" charset="0"/>
              </a:rPr>
              <a:t>)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kern="100" dirty="0">
                <a:latin typeface="Aptos"/>
                <a:ea typeface="Aptos"/>
                <a:cs typeface="Times New Roman" panose="02020603050405020304" pitchFamily="18" charset="0"/>
              </a:rPr>
              <a:t>Pick and be aware of which CUDA version you use. Research all projects you plan to use because they may require a specific version of the CUDA toolkit – and you can’t run more than one version of this at once. Our demos use CUDA Toolkit 11.8</a:t>
            </a:r>
            <a:endParaRPr lang="en-US" sz="1800" kern="100" dirty="0">
              <a:effectLst/>
              <a:latin typeface="Aptos"/>
              <a:ea typeface="Aptos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66446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685E50-C6F6-D655-4310-6568BF690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971E7A-7116-5001-E6A6-D68FF6A5D3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1BA6BD-8F20-5F5C-3420-5717FF5E18FF}"/>
              </a:ext>
            </a:extLst>
          </p:cNvPr>
          <p:cNvSpPr>
            <a:spLocks noGrp="1"/>
          </p:cNvSpPr>
          <p:nvPr>
            <p:ph sz="half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DC26E8-3833-C865-CE9C-8048937F43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255" y="696913"/>
            <a:ext cx="10809249" cy="5464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685244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74">
      <a:dk1>
        <a:sysClr val="windowText" lastClr="000000"/>
      </a:dk1>
      <a:lt1>
        <a:sysClr val="window" lastClr="FFFFFF"/>
      </a:lt1>
      <a:dk2>
        <a:srgbClr val="F8F0E3"/>
      </a:dk2>
      <a:lt2>
        <a:srgbClr val="E7E6E6"/>
      </a:lt2>
      <a:accent1>
        <a:srgbClr val="224E7F"/>
      </a:accent1>
      <a:accent2>
        <a:srgbClr val="385E88"/>
      </a:accent2>
      <a:accent3>
        <a:srgbClr val="AA2070"/>
      </a:accent3>
      <a:accent4>
        <a:srgbClr val="EC008C"/>
      </a:accent4>
      <a:accent5>
        <a:srgbClr val="582156"/>
      </a:accent5>
      <a:accent6>
        <a:srgbClr val="958EA2"/>
      </a:accent6>
      <a:hlink>
        <a:srgbClr val="0563C1"/>
      </a:hlink>
      <a:folHlink>
        <a:srgbClr val="954F72"/>
      </a:folHlink>
    </a:clrScheme>
    <a:fontScheme name="Custom 112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33968143_Win32_SL_V3" id="{4DA6DF5E-F5DF-461D-8863-50E9C5721FD0}" vid="{BC6DDDB8-E14A-47D1-98C5-2C109624FD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F1950151-0FE0-482F-ADBD-EE52BFC46C9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AD375C2-2973-4C8B-9800-5B5271D300B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59B7A9F-83D5-4264-91C0-B309A9EDBFB6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357</TotalTime>
  <Words>1760</Words>
  <Application>Microsoft Office PowerPoint</Application>
  <PresentationFormat>Widescreen</PresentationFormat>
  <Paragraphs>139</Paragraphs>
  <Slides>23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Aptos</vt:lpstr>
      <vt:lpstr>Arial</vt:lpstr>
      <vt:lpstr>Avenir Next LT Pro</vt:lpstr>
      <vt:lpstr>Calibri</vt:lpstr>
      <vt:lpstr>Symbol</vt:lpstr>
      <vt:lpstr>Custom</vt:lpstr>
      <vt:lpstr>Comfy UI - Node Place Like Home Crafting AI Art with Comfy UI   </vt:lpstr>
      <vt:lpstr>Launching Comfy UI  1. Open Anaconda and cd to project 2. Launch python venv 3. python main.py  See:  https://github.com/MoCoMakers/Comfy-UI-workflows </vt:lpstr>
      <vt:lpstr>Foundational Concepts</vt:lpstr>
      <vt:lpstr>Informal Definitions (see literature for full definition)</vt:lpstr>
      <vt:lpstr>Ecosystem Players</vt:lpstr>
      <vt:lpstr>The Project Structure</vt:lpstr>
      <vt:lpstr>Gotchas - Installation</vt:lpstr>
      <vt:lpstr>Gotchas - Performance</vt:lpstr>
      <vt:lpstr>PowerPoint Presentation</vt:lpstr>
      <vt:lpstr>Gotchas Maintenance</vt:lpstr>
      <vt:lpstr>You Need ComfyUI-Manger for Sanity</vt:lpstr>
      <vt:lpstr>The “Manger” button becomes available with ComfyUI-Manager</vt:lpstr>
      <vt:lpstr>Troubleshooting a Missing VAE</vt:lpstr>
      <vt:lpstr>Demo Sequence</vt:lpstr>
      <vt:lpstr>Training a Lora</vt:lpstr>
      <vt:lpstr>Create your dataset folder</vt:lpstr>
      <vt:lpstr>Training a Lora</vt:lpstr>
      <vt:lpstr>PowerPoint Presentation</vt:lpstr>
      <vt:lpstr>First time runs download background models to a system cache.</vt:lpstr>
      <vt:lpstr>Installing Konah_SS for Training LoRa’s</vt:lpstr>
      <vt:lpstr>Various Notes</vt:lpstr>
      <vt:lpstr>Go forth and be creative!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Basic presentation</dc:title>
  <dc:creator/>
  <cp:lastModifiedBy>Matt Zam</cp:lastModifiedBy>
  <cp:revision>37</cp:revision>
  <dcterms:created xsi:type="dcterms:W3CDTF">2024-03-26T16:29:15Z</dcterms:created>
  <dcterms:modified xsi:type="dcterms:W3CDTF">2024-03-27T00:36:53Z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